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3" r:id="rId3"/>
    <p:sldId id="259" r:id="rId4"/>
    <p:sldId id="260" r:id="rId5"/>
    <p:sldId id="262"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E1D"/>
    <a:srgbClr val="D68B1C"/>
    <a:srgbClr val="D09622"/>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FAC841-F852-4697-A415-B04742245ED1}" type="datetimeFigureOut">
              <a:rPr lang="en-US" smtClean="0"/>
              <a:t>12/13/2015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26CEE1-B207-4919-A66D-DA4F346E5D22}" type="slidenum">
              <a:rPr lang="en-US" smtClean="0"/>
              <a:t>‹#›</a:t>
            </a:fld>
            <a:endParaRPr lang="en-US"/>
          </a:p>
        </p:txBody>
      </p:sp>
    </p:spTree>
    <p:extLst>
      <p:ext uri="{BB962C8B-B14F-4D97-AF65-F5344CB8AC3E}">
        <p14:creationId xmlns:p14="http://schemas.microsoft.com/office/powerpoint/2010/main" val="924349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91926B-B96C-4FAE-AF16-CD4CB8E53152}" type="slidenum">
              <a:rPr lang="en-GB" altLang="en-US"/>
              <a:pPr/>
              <a:t>2</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947310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411855-6D7B-4F6D-8FD6-42C3DF7A3048}" type="slidenum">
              <a:rPr lang="en-US" altLang="en-US"/>
              <a:pPr/>
              <a:t>4</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45070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E9EBAE-1448-4F09-9597-E1DA11DA9885}"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29963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48965" y="1291130"/>
            <a:ext cx="7329840" cy="859205"/>
          </a:xfrm>
          <a:effectLst>
            <a:outerShdw blurRad="50800" dist="38100" dir="2700000" algn="tl" rotWithShape="0">
              <a:prstClr val="black">
                <a:alpha val="40000"/>
              </a:prstClr>
            </a:outerShdw>
          </a:effectLst>
        </p:spPr>
        <p:txBody>
          <a:bodyPr>
            <a:normAutofit/>
          </a:bodyPr>
          <a:lstStyle>
            <a:lvl1pPr algn="l">
              <a:defRPr sz="3600">
                <a:solidFill>
                  <a:srgbClr val="FFFF00"/>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48965" y="2207360"/>
            <a:ext cx="7482545" cy="458115"/>
          </a:xfrm>
        </p:spPr>
        <p:txBody>
          <a:bodyPr>
            <a:normAutofit/>
          </a:bodyP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B474539-B818-4064-90F3-26893F7FF8CC}" type="slidenum">
              <a:rPr lang="en-US" altLang="en-US"/>
              <a:pPr>
                <a:defRPr/>
              </a:pPr>
              <a:t>‹#›</a:t>
            </a:fld>
            <a:endParaRPr lang="en-US" altLang="en-US"/>
          </a:p>
        </p:txBody>
      </p:sp>
    </p:spTree>
    <p:extLst>
      <p:ext uri="{BB962C8B-B14F-4D97-AF65-F5344CB8AC3E}">
        <p14:creationId xmlns:p14="http://schemas.microsoft.com/office/powerpoint/2010/main" val="418671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527605"/>
            <a:ext cx="8229600" cy="458115"/>
          </a:xfrm>
        </p:spPr>
        <p:txBody>
          <a:bodyPr>
            <a:normAutofit/>
          </a:bodyPr>
          <a:lstStyle>
            <a:lvl1pPr algn="l">
              <a:defRPr sz="3600">
                <a:solidFill>
                  <a:srgbClr val="FFFF0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48965" y="1443835"/>
            <a:ext cx="8229600" cy="3918803"/>
          </a:xfrm>
        </p:spPr>
        <p:txBody>
          <a:bodyPr/>
          <a:lstStyle>
            <a:lvl1pP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17899" y="374900"/>
            <a:ext cx="7016195" cy="763525"/>
          </a:xfrm>
        </p:spPr>
        <p:txBody>
          <a:bodyPr>
            <a:normAutofit/>
          </a:bodyPr>
          <a:lstStyle>
            <a:lvl1pPr algn="l">
              <a:defRPr sz="3600">
                <a:solidFill>
                  <a:srgbClr val="FFFF0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517900" y="1291130"/>
            <a:ext cx="7016195" cy="4275740"/>
          </a:xfrm>
        </p:spPr>
        <p:txBody>
          <a:bodyPr/>
          <a:lstStyle>
            <a:lvl1pP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4"/>
            <a:ext cx="8229600" cy="58462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374900"/>
            <a:ext cx="8229600" cy="532180"/>
          </a:xfrm>
        </p:spPr>
        <p:txBody>
          <a:bodyPr>
            <a:normAutofit/>
          </a:bodyPr>
          <a:lstStyle>
            <a:lvl1pPr algn="l">
              <a:defRPr sz="3600">
                <a:solidFill>
                  <a:srgbClr val="FFFF00"/>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48965" y="1424792"/>
            <a:ext cx="4040188" cy="639762"/>
          </a:xfrm>
        </p:spPr>
        <p:txBody>
          <a:bodyPr anchor="b"/>
          <a:lstStyle>
            <a:lvl1pPr marL="0" indent="0">
              <a:buNone/>
              <a:defRPr sz="2400" b="1">
                <a:solidFill>
                  <a:srgbClr val="FFF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48965" y="2054655"/>
            <a:ext cx="4040188" cy="3035058"/>
          </a:xfr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36790" y="1424792"/>
            <a:ext cx="4041775" cy="639762"/>
          </a:xfrm>
        </p:spPr>
        <p:txBody>
          <a:bodyPr anchor="b"/>
          <a:lstStyle>
            <a:lvl1pPr marL="0" indent="0">
              <a:buNone/>
              <a:defRPr sz="2400" b="1">
                <a:solidFill>
                  <a:srgbClr val="FFF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36790" y="2054655"/>
            <a:ext cx="4041775" cy="3035058"/>
          </a:xfr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Click to edit Master title style</a:t>
            </a:r>
            <a:endParaRPr lang="en-US" dirty="0"/>
          </a:p>
        </p:txBody>
      </p:sp>
      <p:sp>
        <p:nvSpPr>
          <p:cNvPr id="3" name="Subtitle 2"/>
          <p:cNvSpPr>
            <a:spLocks noGrp="1"/>
          </p:cNvSpPr>
          <p:nvPr>
            <p:ph type="subTitle" idx="1"/>
          </p:nvPr>
        </p:nvSpPr>
        <p:spPr/>
        <p:txBody>
          <a:bodyPr>
            <a:normAutofit fontScale="92500" lnSpcReduction="10000"/>
          </a:bodyPr>
          <a:lstStyle/>
          <a:p>
            <a:r>
              <a:rPr lang="en-US" dirty="0" smtClean="0"/>
              <a:t>Click to edit Master subtitle style</a:t>
            </a:r>
            <a:endParaRPr lang="en-US" dirty="0"/>
          </a:p>
        </p:txBody>
      </p:sp>
      <p:sp>
        <p:nvSpPr>
          <p:cNvPr id="4" name="TextBox 3"/>
          <p:cNvSpPr txBox="1"/>
          <p:nvPr/>
        </p:nvSpPr>
        <p:spPr>
          <a:xfrm>
            <a:off x="2434130" y="4497935"/>
            <a:ext cx="2605201" cy="830997"/>
          </a:xfrm>
          <a:prstGeom prst="rect">
            <a:avLst/>
          </a:prstGeom>
          <a:noFill/>
        </p:spPr>
        <p:txBody>
          <a:bodyPr wrap="none" rtlCol="1">
            <a:spAutoFit/>
          </a:bodyPr>
          <a:lstStyle/>
          <a:p>
            <a:pPr algn="ctr"/>
            <a:r>
              <a:rPr lang="en-US" sz="2400" dirty="0" smtClean="0">
                <a:solidFill>
                  <a:schemeClr val="accent2"/>
                </a:solidFill>
              </a:rPr>
              <a:t>irppt.com</a:t>
            </a:r>
          </a:p>
          <a:p>
            <a:pPr algn="ctr"/>
            <a:r>
              <a:rPr lang="fa-IR" sz="2400" dirty="0" smtClean="0">
                <a:solidFill>
                  <a:schemeClr val="accent2"/>
                </a:solidFill>
              </a:rPr>
              <a:t>مرکز پاورپوینت مادسیج</a:t>
            </a:r>
            <a:endParaRPr lang="fa-IR" sz="2400" dirty="0">
              <a:solidFill>
                <a:schemeClr val="accent2"/>
              </a:solidFill>
            </a:endParaRPr>
          </a:p>
        </p:txBody>
      </p:sp>
    </p:spTree>
    <p:extLst>
      <p:ext uri="{BB962C8B-B14F-4D97-AF65-F5344CB8AC3E}">
        <p14:creationId xmlns:p14="http://schemas.microsoft.com/office/powerpoint/2010/main" val="3639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1267"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1026" name="Chart" r:id="rId4" imgW="8296234" imgH="4610196" progId="MSGraph.Chart.8">
                  <p:embed followColorScheme="full"/>
                </p:oleObj>
              </mc:Choice>
              <mc:Fallback>
                <p:oleObj name="Chart" r:id="rId4" imgW="8296234"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3209863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Slide Title</a:t>
            </a:r>
            <a:endParaRPr lang="en-US" dirty="0"/>
          </a:p>
        </p:txBody>
      </p:sp>
      <p:sp>
        <p:nvSpPr>
          <p:cNvPr id="5" name="Content Placeholder 4"/>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p:txBody>
      </p:sp>
    </p:spTree>
    <p:extLst>
      <p:ext uri="{BB962C8B-B14F-4D97-AF65-F5344CB8AC3E}">
        <p14:creationId xmlns:p14="http://schemas.microsoft.com/office/powerpoint/2010/main" val="110163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2050"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7171"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28747515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315" name="Rectangle 3"/>
          <p:cNvSpPr>
            <a:spLocks noGrp="1" noChangeArrowheads="1"/>
          </p:cNvSpPr>
          <p:nvPr>
            <p:ph type="title"/>
          </p:nvPr>
        </p:nvSpPr>
        <p:spPr/>
        <p:txBody>
          <a:bodyPr>
            <a:normAutofit fontScale="90000"/>
          </a:bodyPr>
          <a:lstStyle/>
          <a:p>
            <a:pPr eaLnBrk="1" hangingPunct="1"/>
            <a:r>
              <a:rPr lang="en-GB" altLang="en-US" smtClean="0"/>
              <a:t>Use of templates</a:t>
            </a:r>
            <a:endParaRPr lang="en-US" altLang="en-US" smtClean="0"/>
          </a:p>
        </p:txBody>
      </p:sp>
      <p:sp>
        <p:nvSpPr>
          <p:cNvPr id="1331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331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331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331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332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33639839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TotalTime>
  <Words>204</Words>
  <Application>Microsoft Office PowerPoint</Application>
  <PresentationFormat>On-screen Show (4:3)</PresentationFormat>
  <Paragraphs>26</Paragraphs>
  <Slides>5</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Click to edit Master title style</vt:lpstr>
      <vt:lpstr>Sample Graph (3 colours)</vt:lpstr>
      <vt:lpstr>Slide Title</vt:lpstr>
      <vt:lpstr>PowerPoint Presentation</vt:lpstr>
      <vt:lpstr>Use of templates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Nasrin</cp:lastModifiedBy>
  <cp:revision>26</cp:revision>
  <dcterms:created xsi:type="dcterms:W3CDTF">2013-08-21T19:17:07Z</dcterms:created>
  <dcterms:modified xsi:type="dcterms:W3CDTF">2015-12-13T13:21:45Z</dcterms:modified>
</cp:coreProperties>
</file>