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9" r:id="rId4"/>
    <p:sldId id="260"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A42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086104E-E40F-4A03-B588-5F988F4A7B91}" type="datetimeFigureOut">
              <a:rPr lang="fa-IR" smtClean="0"/>
              <a:t>03/01/1437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466E0BA-6008-48FB-B85A-57F409300613}" type="slidenum">
              <a:rPr lang="fa-IR" smtClean="0"/>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B52B756-86E4-480B-8E24-F58C7FB2695F}" type="slidenum">
              <a:rPr lang="en-GB" altLang="en-US"/>
              <a:pPr/>
              <a:t>4</a:t>
            </a:fld>
            <a:endParaRPr lang="en-GB"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xmlns="" val="2737026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D77D3A-2768-4B1B-8588-83369FB1F698}" type="slidenum">
              <a:rPr lang="en-GB" altLang="en-US"/>
              <a:pPr/>
              <a:t>5</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xmlns="" val="1829685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7225" y="4192525"/>
            <a:ext cx="7772400" cy="859205"/>
          </a:xfrm>
        </p:spPr>
        <p:txBody>
          <a:bodyPr>
            <a:normAutofit/>
          </a:bodyPr>
          <a:lstStyle>
            <a:lvl1pPr algn="ctr">
              <a:defRPr sz="3600">
                <a:solidFill>
                  <a:srgbClr val="FFF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65195" y="5108755"/>
            <a:ext cx="6400800" cy="835455"/>
          </a:xfrm>
        </p:spPr>
        <p:txBody>
          <a:bodyPr>
            <a:normAutofit/>
          </a:bodyPr>
          <a:lstStyle>
            <a:lvl1pPr marL="0" indent="0" algn="ctr">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138113"/>
            <a:ext cx="6300788" cy="9271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403350" y="1600200"/>
            <a:ext cx="7283450"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647F1F8-F397-44B6-882A-FD7C6741C3FC}" type="slidenum">
              <a:rPr lang="en-US" altLang="en-US"/>
              <a:pPr>
                <a:defRPr/>
              </a:pPr>
              <a:t>‹#›</a:t>
            </a:fld>
            <a:endParaRPr lang="en-US" altLang="en-US"/>
          </a:p>
        </p:txBody>
      </p:sp>
    </p:spTree>
    <p:extLst>
      <p:ext uri="{BB962C8B-B14F-4D97-AF65-F5344CB8AC3E}">
        <p14:creationId xmlns:p14="http://schemas.microsoft.com/office/powerpoint/2010/main" xmlns="" val="1851159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6245"/>
            <a:ext cx="8229600" cy="1143000"/>
          </a:xfrm>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65195" y="274638"/>
            <a:ext cx="7168899" cy="1143000"/>
          </a:xfrm>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365195" y="1443836"/>
            <a:ext cx="7168899" cy="4275740"/>
          </a:xfrm>
        </p:spPr>
        <p:txBody>
          <a:bodyPr/>
          <a:lstStyle>
            <a:lvl1pPr>
              <a:defRPr sz="2800">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80310"/>
            <a:ext cx="8229600" cy="1143000"/>
          </a:xfrm>
        </p:spPr>
        <p:txBody>
          <a:bodyPr>
            <a:normAutofit/>
          </a:bodyPr>
          <a:lstStyle>
            <a:lvl1pPr algn="l">
              <a:defRPr sz="3600">
                <a:solidFill>
                  <a:srgbClr val="FFFF0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849507"/>
            <a:ext cx="4040188"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479369"/>
            <a:ext cx="4040188" cy="3798583"/>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849507"/>
            <a:ext cx="4041775"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479369"/>
            <a:ext cx="4041775" cy="3798583"/>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xmlns=""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Click to edit Master title style</a:t>
            </a:r>
            <a:endParaRPr lang="en-US" dirty="0"/>
          </a:p>
        </p:txBody>
      </p:sp>
      <p:sp>
        <p:nvSpPr>
          <p:cNvPr id="3" name="Subtitle 2"/>
          <p:cNvSpPr>
            <a:spLocks noGrp="1"/>
          </p:cNvSpPr>
          <p:nvPr>
            <p:ph type="subTitle" idx="1"/>
          </p:nvPr>
        </p:nvSpPr>
        <p:spPr/>
        <p:txBody>
          <a:bodyPr/>
          <a:lstStyle/>
          <a:p>
            <a:r>
              <a:rPr lang="en-US" dirty="0" smtClean="0"/>
              <a:t>Click to edit Master subtitle style</a:t>
            </a:r>
            <a:endParaRPr lang="en-US" dirty="0"/>
          </a:p>
        </p:txBody>
      </p:sp>
      <p:sp>
        <p:nvSpPr>
          <p:cNvPr id="4" name="TextBox 3"/>
          <p:cNvSpPr txBox="1"/>
          <p:nvPr/>
        </p:nvSpPr>
        <p:spPr>
          <a:xfrm>
            <a:off x="3286116" y="214290"/>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extLst>
      <p:ext uri="{BB962C8B-B14F-4D97-AF65-F5344CB8AC3E}">
        <p14:creationId xmlns:p14="http://schemas.microsoft.com/office/powerpoint/2010/main" xmlns=""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Slide Title</a:t>
            </a:r>
            <a:endParaRPr lang="en-US" dirty="0"/>
          </a:p>
        </p:txBody>
      </p:sp>
      <p:sp>
        <p:nvSpPr>
          <p:cNvPr id="3" name="Content Placeholder 2"/>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a:p>
            <a:endParaRPr lang="en-US" smtClean="0"/>
          </a:p>
          <a:p>
            <a:endParaRPr lang="en-US"/>
          </a:p>
        </p:txBody>
      </p:sp>
    </p:spTree>
    <p:extLst>
      <p:ext uri="{BB962C8B-B14F-4D97-AF65-F5344CB8AC3E}">
        <p14:creationId xmlns:p14="http://schemas.microsoft.com/office/powerpoint/2010/main" xmlns="" val="4103309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xmlns="" val="11016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7"/>
          <p:cNvGraphicFramePr>
            <a:graphicFrameLocks noGrp="1" noChangeAspect="1"/>
          </p:cNvGraphicFramePr>
          <p:nvPr>
            <p:ph type="chart" idx="1"/>
          </p:nvPr>
        </p:nvGraphicFramePr>
        <p:xfrm>
          <a:off x="1692275" y="1557338"/>
          <a:ext cx="7283450" cy="4522787"/>
        </p:xfrm>
        <a:graphic>
          <a:graphicData uri="http://schemas.openxmlformats.org/presentationml/2006/ole">
            <p:oleObj spid="_x0000_s1026" name="Chart" r:id="rId4" imgW="7286514" imgH="4524357" progId="MSGraph.Chart.8">
              <p:embed followColorScheme="full"/>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xmlns="">
                <a:solidFill>
                  <a:srgbClr val="7FD7FC">
                    <a:alpha val="50195"/>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2291"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229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229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229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229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xmlns="">
                <a:solidFill>
                  <a:srgbClr val="FFFFFF">
                    <a:alpha val="74901"/>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229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212</Words>
  <Application>Microsoft Office PowerPoint</Application>
  <PresentationFormat>On-screen Show (4:3)</PresentationFormat>
  <Paragraphs>29</Paragraphs>
  <Slides>5</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Slide Title</vt:lpstr>
      <vt:lpstr>Slide Title</vt:lpstr>
      <vt:lpstr>Example of a chart</vt:lpstr>
      <vt:lpstr>Use of templates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Probook</cp:lastModifiedBy>
  <cp:revision>16</cp:revision>
  <dcterms:created xsi:type="dcterms:W3CDTF">2013-08-21T19:17:07Z</dcterms:created>
  <dcterms:modified xsi:type="dcterms:W3CDTF">2015-12-12T12:28:16Z</dcterms:modified>
</cp:coreProperties>
</file>