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BB01"/>
    <a:srgbClr val="69A02C"/>
    <a:srgbClr val="78B832"/>
    <a:srgbClr val="FD73D9"/>
    <a:srgbClr val="0015DA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9930" y="5414165"/>
            <a:ext cx="7772400" cy="859205"/>
          </a:xfrm>
          <a:effectLst/>
        </p:spPr>
        <p:txBody>
          <a:bodyPr>
            <a:normAutofit/>
          </a:bodyPr>
          <a:lstStyle>
            <a:lvl1pPr algn="ctr">
              <a:defRPr sz="3600">
                <a:solidFill>
                  <a:srgbClr val="A9BB0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5195" y="4803345"/>
            <a:ext cx="6400800" cy="6108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29600" cy="1143000"/>
          </a:xfrm>
          <a:noFill/>
        </p:spPr>
        <p:txBody>
          <a:bodyPr>
            <a:normAutofit/>
          </a:bodyPr>
          <a:lstStyle>
            <a:lvl1pPr algn="ctr">
              <a:defRPr sz="3600">
                <a:solidFill>
                  <a:srgbClr val="A9BB0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207360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4250" y="222195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A9BB0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4250" y="1291130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064360"/>
            <a:ext cx="8229600" cy="990295"/>
          </a:xfrm>
        </p:spPr>
        <p:txBody>
          <a:bodyPr>
            <a:normAutofit/>
          </a:bodyPr>
          <a:lstStyle>
            <a:lvl1pPr algn="ctr">
              <a:defRPr sz="3600">
                <a:solidFill>
                  <a:srgbClr val="A9BB0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3561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6547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3561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6547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350360" y="403982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0" descr="swirl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43075" y="2200275"/>
            <a:ext cx="52006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Oval 34"/>
          <p:cNvSpPr>
            <a:spLocks noChangeArrowheads="1"/>
          </p:cNvSpPr>
          <p:nvPr/>
        </p:nvSpPr>
        <p:spPr bwMode="gray">
          <a:xfrm rot="-723406">
            <a:off x="3606800" y="4938713"/>
            <a:ext cx="1395413" cy="6477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196" name="Picture 38" descr="ball-2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352800"/>
            <a:ext cx="19335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Verdana" panose="020B0604030504040204" pitchFamily="34" charset="0"/>
              </a:rPr>
              <a:t> Circular Diagram</a:t>
            </a:r>
          </a:p>
        </p:txBody>
      </p:sp>
      <p:sp>
        <p:nvSpPr>
          <p:cNvPr id="19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5562600" y="2971800"/>
            <a:ext cx="2819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PH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Add Your Title</a:t>
            </a:r>
            <a:endParaRPr lang="en-PH" sz="2800" dirty="0">
              <a:latin typeface="Arial" charset="0"/>
            </a:endParaRPr>
          </a:p>
        </p:txBody>
      </p:sp>
      <p:sp>
        <p:nvSpPr>
          <p:cNvPr id="8201" name="Text Box 39"/>
          <p:cNvSpPr txBox="1">
            <a:spLocks noChangeArrowheads="1"/>
          </p:cNvSpPr>
          <p:nvPr/>
        </p:nvSpPr>
        <p:spPr bwMode="gray">
          <a:xfrm>
            <a:off x="3997325" y="3979863"/>
            <a:ext cx="87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800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02" name="Oval 34"/>
          <p:cNvSpPr>
            <a:spLocks noChangeArrowheads="1"/>
          </p:cNvSpPr>
          <p:nvPr/>
        </p:nvSpPr>
        <p:spPr bwMode="gray">
          <a:xfrm rot="-723406">
            <a:off x="1416050" y="3925888"/>
            <a:ext cx="1168400" cy="542925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3" name="Picture 39" descr="ball-2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194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Oval 34"/>
          <p:cNvSpPr>
            <a:spLocks noChangeArrowheads="1"/>
          </p:cNvSpPr>
          <p:nvPr/>
        </p:nvSpPr>
        <p:spPr bwMode="gray">
          <a:xfrm rot="-723406">
            <a:off x="2630488" y="2392363"/>
            <a:ext cx="1068387" cy="4953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8205" name="Oval 34"/>
          <p:cNvSpPr>
            <a:spLocks noChangeArrowheads="1"/>
          </p:cNvSpPr>
          <p:nvPr/>
        </p:nvSpPr>
        <p:spPr bwMode="gray">
          <a:xfrm rot="-723406">
            <a:off x="4375150" y="1911350"/>
            <a:ext cx="835025" cy="38735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6" name="Picture 41" descr="ball-2-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764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42" descr="ball-2-4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71600"/>
            <a:ext cx="814388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8" name="Text Box 39"/>
          <p:cNvSpPr txBox="1">
            <a:spLocks noChangeArrowheads="1"/>
          </p:cNvSpPr>
          <p:nvPr/>
        </p:nvSpPr>
        <p:spPr bwMode="gray">
          <a:xfrm>
            <a:off x="1676400" y="32766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000">
                <a:solidFill>
                  <a:srgbClr val="000000"/>
                </a:solidFill>
              </a:rPr>
              <a:t>Text</a:t>
            </a:r>
            <a:endParaRPr lang="en-PH" sz="2000"/>
          </a:p>
        </p:txBody>
      </p:sp>
      <p:sp>
        <p:nvSpPr>
          <p:cNvPr id="8209" name="Text Box 39"/>
          <p:cNvSpPr txBox="1">
            <a:spLocks noChangeArrowheads="1"/>
          </p:cNvSpPr>
          <p:nvPr/>
        </p:nvSpPr>
        <p:spPr bwMode="gray">
          <a:xfrm>
            <a:off x="2971800" y="190500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10" name="Text Box 39"/>
          <p:cNvSpPr txBox="1">
            <a:spLocks noChangeArrowheads="1"/>
          </p:cNvSpPr>
          <p:nvPr/>
        </p:nvSpPr>
        <p:spPr bwMode="gray">
          <a:xfrm>
            <a:off x="4495800" y="1447800"/>
            <a:ext cx="76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1600">
                <a:solidFill>
                  <a:schemeClr val="bg1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417343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5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1279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1281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973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</TotalTime>
  <Words>169</Words>
  <Application>Microsoft Office PowerPoint</Application>
  <PresentationFormat>On-screen Show (4:3)</PresentationFormat>
  <Paragraphs>31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Click to edit Master title style</vt:lpstr>
      <vt:lpstr>Slide Title</vt:lpstr>
      <vt:lpstr>Slide Title</vt:lpstr>
      <vt:lpstr> Circular Diagram</vt:lpstr>
      <vt:lpstr>Diagram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Nasrin</cp:lastModifiedBy>
  <cp:revision>21</cp:revision>
  <dcterms:created xsi:type="dcterms:W3CDTF">2013-08-21T19:17:07Z</dcterms:created>
  <dcterms:modified xsi:type="dcterms:W3CDTF">2015-12-21T07:23:11Z</dcterms:modified>
</cp:coreProperties>
</file>