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634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915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224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521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05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766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617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172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959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127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587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6B543-1C79-46A7-B597-23DD89C055BA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E7A9B-BBB1-4F60-8BB7-B3DF7277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0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67744" y="96313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445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17343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73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34818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410319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191</Words>
  <Application>Microsoft Office PowerPoint</Application>
  <PresentationFormat>On-screen Show (4:3)</PresentationFormat>
  <Paragraphs>72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Tema de Office</vt:lpstr>
      <vt:lpstr>PowerPoint Presentation</vt:lpstr>
      <vt:lpstr> Circular Diagram</vt:lpstr>
      <vt:lpstr>Diagram</vt:lpstr>
      <vt:lpstr>Table</vt:lpstr>
      <vt:lpstr>Bar Chart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Mariajose</dc:creator>
  <cp:lastModifiedBy>Nasrin</cp:lastModifiedBy>
  <cp:revision>2</cp:revision>
  <dcterms:created xsi:type="dcterms:W3CDTF">2013-09-26T00:31:17Z</dcterms:created>
  <dcterms:modified xsi:type="dcterms:W3CDTF">2015-12-21T07:23:39Z</dcterms:modified>
</cp:coreProperties>
</file>