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52760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1291130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917"/>
            <a:ext cx="8229600" cy="584623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918"/>
            <a:ext cx="8229600" cy="5846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654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6402"/>
            <a:ext cx="4040188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654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6402"/>
            <a:ext cx="4041775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1670" y="3749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734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169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Slide Title</vt:lpstr>
      <vt:lpstr>Slide Title</vt:lpstr>
      <vt:lpstr> Circular Diagram</vt:lpstr>
      <vt:lpstr>Diagram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15</cp:revision>
  <dcterms:created xsi:type="dcterms:W3CDTF">2013-08-21T19:17:07Z</dcterms:created>
  <dcterms:modified xsi:type="dcterms:W3CDTF">2015-12-21T07:22:44Z</dcterms:modified>
</cp:coreProperties>
</file>