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51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AD6E9-B3E1-4BA2-82F2-B969E3A896D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E393-A576-4194-A6AC-E6C5565586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AD6E9-B3E1-4BA2-82F2-B969E3A896D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E393-A576-4194-A6AC-E6C5565586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AD6E9-B3E1-4BA2-82F2-B969E3A896D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E393-A576-4194-A6AC-E6C5565586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AD6E9-B3E1-4BA2-82F2-B969E3A896D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E393-A576-4194-A6AC-E6C5565586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AD6E9-B3E1-4BA2-82F2-B969E3A896D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E393-A576-4194-A6AC-E6C5565586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AD6E9-B3E1-4BA2-82F2-B969E3A896D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E393-A576-4194-A6AC-E6C5565586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AD6E9-B3E1-4BA2-82F2-B969E3A896D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E393-A576-4194-A6AC-E6C5565586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AD6E9-B3E1-4BA2-82F2-B969E3A896D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E393-A576-4194-A6AC-E6C5565586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AD6E9-B3E1-4BA2-82F2-B969E3A896D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E393-A576-4194-A6AC-E6C5565586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AD6E9-B3E1-4BA2-82F2-B969E3A896D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E393-A576-4194-A6AC-E6C5565586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AD6E9-B3E1-4BA2-82F2-B969E3A896D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E393-A576-4194-A6AC-E6C5565586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AD6E9-B3E1-4BA2-82F2-B969E3A896D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AE393-A576-4194-A6AC-E6C55655861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4293096"/>
            <a:ext cx="7772400" cy="1470025"/>
          </a:xfrm>
        </p:spPr>
        <p:txBody>
          <a:bodyPr>
            <a:normAutofit/>
          </a:bodyPr>
          <a:lstStyle/>
          <a:p>
            <a:pPr algn="r"/>
            <a:r>
              <a:rPr lang="en-US" sz="3200" dirty="0" smtClean="0">
                <a:solidFill>
                  <a:srgbClr val="1B5124"/>
                </a:solidFill>
                <a:latin typeface="Futura Md BT" pitchFamily="34" charset="0"/>
              </a:rPr>
              <a:t>Presentation Title Here</a:t>
            </a:r>
            <a:endParaRPr lang="en-US" sz="3200" dirty="0">
              <a:solidFill>
                <a:srgbClr val="1B5124"/>
              </a:solidFill>
              <a:latin typeface="Futura Md BT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63680" y="5517232"/>
            <a:ext cx="2336304" cy="982960"/>
          </a:xfrm>
        </p:spPr>
        <p:txBody>
          <a:bodyPr>
            <a:normAutofit/>
          </a:bodyPr>
          <a:lstStyle/>
          <a:p>
            <a:pPr algn="r"/>
            <a:r>
              <a:rPr lang="en-US" sz="2400" dirty="0" smtClean="0">
                <a:solidFill>
                  <a:srgbClr val="1B5124"/>
                </a:solidFill>
                <a:latin typeface="Futura Md BT" pitchFamily="34" charset="0"/>
              </a:rPr>
              <a:t>Subtitle</a:t>
            </a:r>
            <a:endParaRPr lang="en-US" sz="2400" dirty="0">
              <a:solidFill>
                <a:srgbClr val="1B5124"/>
              </a:solidFill>
              <a:latin typeface="Futura Md B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92308" y="5445224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/>
              <a:t>irppt.com</a:t>
            </a:r>
          </a:p>
          <a:p>
            <a:pPr algn="ctr"/>
            <a:r>
              <a:rPr lang="fa-IR" sz="2400" dirty="0" smtClean="0"/>
              <a:t>مرکز پاورپوینت مادسیج</a:t>
            </a:r>
            <a:endParaRPr lang="fa-IR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1B5124"/>
                </a:solidFill>
                <a:latin typeface="Futura Md BT" pitchFamily="34" charset="0"/>
              </a:rPr>
              <a:t>Slide Title</a:t>
            </a:r>
            <a:endParaRPr lang="en-US" sz="3200" dirty="0">
              <a:solidFill>
                <a:srgbClr val="1B5124"/>
              </a:solidFill>
              <a:latin typeface="Futura Md B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Futura Md BT" pitchFamily="34" charset="0"/>
              </a:rPr>
              <a:t>Text </a:t>
            </a:r>
            <a:r>
              <a:rPr lang="en-US" sz="2400" dirty="0">
                <a:solidFill>
                  <a:srgbClr val="00B050"/>
                </a:solidFill>
                <a:latin typeface="Futura Md BT" pitchFamily="34" charset="0"/>
              </a:rPr>
              <a:t>o</a:t>
            </a:r>
            <a:r>
              <a:rPr lang="en-US" sz="2400" dirty="0" smtClean="0">
                <a:solidFill>
                  <a:srgbClr val="00B050"/>
                </a:solidFill>
                <a:latin typeface="Futura Md BT" pitchFamily="34" charset="0"/>
              </a:rPr>
              <a:t>f Presentation</a:t>
            </a:r>
          </a:p>
          <a:p>
            <a:r>
              <a:rPr lang="en-US" sz="2400" dirty="0" smtClean="0">
                <a:solidFill>
                  <a:srgbClr val="00B050"/>
                </a:solidFill>
                <a:latin typeface="Futura Md BT" pitchFamily="34" charset="0"/>
              </a:rPr>
              <a:t>Text of Presentation</a:t>
            </a:r>
          </a:p>
          <a:p>
            <a:endParaRPr lang="en-US" sz="2400" dirty="0">
              <a:solidFill>
                <a:srgbClr val="00B050"/>
              </a:solidFill>
              <a:latin typeface="Futura Md BT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1B5124"/>
                </a:solidFill>
                <a:latin typeface="Futura Md BT" pitchFamily="34" charset="0"/>
              </a:rPr>
              <a:t>Slide Title</a:t>
            </a:r>
            <a:endParaRPr lang="en-US" sz="3200" dirty="0">
              <a:solidFill>
                <a:srgbClr val="1B5124"/>
              </a:solidFill>
              <a:latin typeface="Futura Md BT" pitchFamily="34" charset="0"/>
            </a:endParaRPr>
          </a:p>
        </p:txBody>
      </p:sp>
      <p:pic>
        <p:nvPicPr>
          <p:cNvPr id="5" name="Picture 10" descr="template-3-ba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737" y="1201737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0"/>
          <p:cNvSpPr txBox="1">
            <a:spLocks noChangeArrowheads="1"/>
          </p:cNvSpPr>
          <p:nvPr/>
        </p:nvSpPr>
        <p:spPr bwMode="auto">
          <a:xfrm>
            <a:off x="2852737" y="3335337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7" name="TextBox 21"/>
          <p:cNvSpPr txBox="1">
            <a:spLocks noChangeArrowheads="1"/>
          </p:cNvSpPr>
          <p:nvPr/>
        </p:nvSpPr>
        <p:spPr bwMode="auto">
          <a:xfrm>
            <a:off x="3386137" y="3103562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8" name="TextBox 22"/>
          <p:cNvSpPr txBox="1">
            <a:spLocks noChangeArrowheads="1"/>
          </p:cNvSpPr>
          <p:nvPr/>
        </p:nvSpPr>
        <p:spPr bwMode="auto">
          <a:xfrm>
            <a:off x="3843337" y="2725737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9" name="TextBox 23"/>
          <p:cNvSpPr txBox="1">
            <a:spLocks noChangeArrowheads="1"/>
          </p:cNvSpPr>
          <p:nvPr/>
        </p:nvSpPr>
        <p:spPr bwMode="auto">
          <a:xfrm>
            <a:off x="4376737" y="2420937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" name="TextBox 23"/>
          <p:cNvSpPr txBox="1">
            <a:spLocks noChangeArrowheads="1"/>
          </p:cNvSpPr>
          <p:nvPr/>
        </p:nvSpPr>
        <p:spPr bwMode="auto">
          <a:xfrm>
            <a:off x="4910137" y="1963737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5519737" y="1506537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1B5124"/>
                </a:solidFill>
                <a:latin typeface="Futura Md BT" pitchFamily="34" charset="0"/>
              </a:rPr>
              <a:t>Slide Title</a:t>
            </a:r>
            <a:endParaRPr lang="en-US" sz="3200" dirty="0">
              <a:solidFill>
                <a:srgbClr val="1B5124"/>
              </a:solidFill>
              <a:latin typeface="Futura Md B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Futura Md BT" pitchFamily="34" charset="0"/>
              </a:rPr>
              <a:t>Text </a:t>
            </a:r>
            <a:r>
              <a:rPr lang="en-US" sz="2400" dirty="0">
                <a:solidFill>
                  <a:srgbClr val="00B050"/>
                </a:solidFill>
                <a:latin typeface="Futura Md BT" pitchFamily="34" charset="0"/>
              </a:rPr>
              <a:t>o</a:t>
            </a:r>
            <a:r>
              <a:rPr lang="en-US" sz="2400" dirty="0" smtClean="0">
                <a:solidFill>
                  <a:srgbClr val="00B050"/>
                </a:solidFill>
                <a:latin typeface="Futura Md BT" pitchFamily="34" charset="0"/>
              </a:rPr>
              <a:t>f Presentation</a:t>
            </a:r>
          </a:p>
          <a:p>
            <a:r>
              <a:rPr lang="en-US" sz="2400" dirty="0" smtClean="0">
                <a:solidFill>
                  <a:srgbClr val="00B050"/>
                </a:solidFill>
                <a:latin typeface="Futura Md BT" pitchFamily="34" charset="0"/>
              </a:rPr>
              <a:t>Text of Presentation</a:t>
            </a:r>
          </a:p>
          <a:p>
            <a:endParaRPr lang="en-US" sz="2400" dirty="0">
              <a:solidFill>
                <a:srgbClr val="00B050"/>
              </a:solidFill>
              <a:latin typeface="Futura Md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436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1B5124"/>
                </a:solidFill>
                <a:latin typeface="Futura Md BT" pitchFamily="34" charset="0"/>
              </a:rPr>
              <a:t>Slide Title</a:t>
            </a:r>
            <a:endParaRPr lang="en-US" sz="3200" dirty="0">
              <a:solidFill>
                <a:srgbClr val="1B5124"/>
              </a:solidFill>
              <a:latin typeface="Futura Md BT" pitchFamily="34" charset="0"/>
            </a:endParaRPr>
          </a:p>
        </p:txBody>
      </p:sp>
      <p:graphicFrame>
        <p:nvGraphicFramePr>
          <p:cNvPr id="5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4369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81</Words>
  <Application>Microsoft Office PowerPoint</Application>
  <PresentationFormat>On-screen Show (4:3)</PresentationFormat>
  <Paragraphs>59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Presentation Title Here</vt:lpstr>
      <vt:lpstr>Slide Title</vt:lpstr>
      <vt:lpstr>Slide Title</vt:lpstr>
      <vt:lpstr>Slide Title</vt:lpstr>
      <vt:lpstr>Slide Title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1</dc:creator>
  <cp:lastModifiedBy>Nasrin</cp:lastModifiedBy>
  <cp:revision>8</cp:revision>
  <dcterms:created xsi:type="dcterms:W3CDTF">2013-08-15T09:46:53Z</dcterms:created>
  <dcterms:modified xsi:type="dcterms:W3CDTF">2015-12-21T07:13:12Z</dcterms:modified>
</cp:coreProperties>
</file>