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C"/>
    <a:srgbClr val="F8025A"/>
    <a:srgbClr val="FFE4B3"/>
    <a:srgbClr val="FFAD19"/>
    <a:srgbClr val="CC8300"/>
    <a:srgbClr val="663300"/>
    <a:srgbClr val="FFB3BE"/>
    <a:srgbClr val="FFCCCC"/>
    <a:srgbClr val="3A1D00"/>
    <a:srgbClr val="D93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3429000"/>
            <a:ext cx="5497380" cy="1527049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1" y="4956050"/>
            <a:ext cx="549738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222195"/>
            <a:ext cx="8093212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1291130"/>
            <a:ext cx="8085130" cy="5039265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6" y="374901"/>
            <a:ext cx="6871726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6871725" cy="488655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22195"/>
            <a:ext cx="824607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8290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2770"/>
            <a:ext cx="4040188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8290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2770"/>
            <a:ext cx="4041775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6" y="3429000"/>
            <a:ext cx="5344674" cy="152705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6" y="4956050"/>
            <a:ext cx="5344675" cy="610821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59785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222195"/>
            <a:ext cx="7482544" cy="763524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pic>
        <p:nvPicPr>
          <p:cNvPr id="1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5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222195"/>
            <a:ext cx="7787952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1291131"/>
            <a:ext cx="7635250" cy="5039264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6" y="374900"/>
            <a:ext cx="7787955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54375" y="1443835"/>
            <a:ext cx="7787955" cy="498682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222195"/>
            <a:ext cx="7482544" cy="763524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graphicFrame>
        <p:nvGraphicFramePr>
          <p:cNvPr id="3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00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98</Words>
  <Application>Microsoft Office PowerPoint</Application>
  <PresentationFormat>On-screen Show 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Slide Title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99</cp:revision>
  <dcterms:created xsi:type="dcterms:W3CDTF">2013-08-21T19:17:07Z</dcterms:created>
  <dcterms:modified xsi:type="dcterms:W3CDTF">2015-12-21T07:14:13Z</dcterms:modified>
</cp:coreProperties>
</file>