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2A04"/>
    <a:srgbClr val="552579"/>
    <a:srgbClr val="2597FF"/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8965" y="4192524"/>
            <a:ext cx="8246070" cy="1374345"/>
          </a:xfrm>
          <a:effectLst>
            <a:outerShdw blurRad="63500" dist="38100" dir="2700000" algn="ctr" rotWithShape="0">
              <a:srgbClr val="582A04">
                <a:alpha val="85882"/>
              </a:srgb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5566870"/>
            <a:ext cx="8246070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582A0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596540"/>
            <a:ext cx="8229600" cy="61082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582A04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207360"/>
            <a:ext cx="8229600" cy="4275739"/>
          </a:xfrm>
        </p:spPr>
        <p:txBody>
          <a:bodyPr/>
          <a:lstStyle>
            <a:lvl1pPr>
              <a:defRPr sz="2800"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19" y="527605"/>
            <a:ext cx="6566314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582A04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9540" y="1443835"/>
            <a:ext cx="5955494" cy="4275740"/>
          </a:xfrm>
        </p:spPr>
        <p:txBody>
          <a:bodyPr/>
          <a:lstStyle>
            <a:lvl1pPr>
              <a:defRPr sz="2800"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675180"/>
            <a:ext cx="8229600" cy="53218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582A04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207359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837222"/>
            <a:ext cx="4040188" cy="3035058"/>
          </a:xfrm>
        </p:spPr>
        <p:txBody>
          <a:bodyPr/>
          <a:lstStyle>
            <a:lvl1pPr>
              <a:defRPr sz="2400"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207359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837222"/>
            <a:ext cx="4041775" cy="3035058"/>
          </a:xfrm>
        </p:spPr>
        <p:txBody>
          <a:bodyPr/>
          <a:lstStyle>
            <a:lvl1pPr>
              <a:defRPr sz="2400"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Click to edit </a:t>
            </a:r>
            <a:br>
              <a:rPr lang="en-US" sz="3600" dirty="0" smtClean="0"/>
            </a:br>
            <a:r>
              <a:rPr lang="en-US" sz="3600" dirty="0" smtClean="0"/>
              <a:t>Master title style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12490" y="556687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/>
              <a:t>irppt.com</a:t>
            </a:r>
          </a:p>
          <a:p>
            <a:pPr algn="ctr"/>
            <a:r>
              <a:rPr lang="fa-IR" sz="2400" dirty="0" smtClean="0"/>
              <a:t>مرکز پاورپوینت مادسیج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Group 6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5747096"/>
              </p:ext>
            </p:extLst>
          </p:nvPr>
        </p:nvGraphicFramePr>
        <p:xfrm>
          <a:off x="754375" y="2665475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9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2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3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496476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94</Words>
  <Application>Microsoft Office PowerPoint</Application>
  <PresentationFormat>On-screen Show (4:3)</PresentationFormat>
  <Paragraphs>61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Click to edit  Master title style</vt:lpstr>
      <vt:lpstr>PowerPoint Presentation</vt:lpstr>
      <vt:lpstr>Slide Title</vt:lpstr>
      <vt:lpstr>Slide Title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Nasrin</cp:lastModifiedBy>
  <cp:revision>39</cp:revision>
  <dcterms:created xsi:type="dcterms:W3CDTF">2013-08-21T19:17:07Z</dcterms:created>
  <dcterms:modified xsi:type="dcterms:W3CDTF">2015-12-21T07:14:57Z</dcterms:modified>
</cp:coreProperties>
</file>