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734410"/>
            <a:ext cx="7772400" cy="85920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465064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274638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4" y="1443836"/>
            <a:ext cx="7016195" cy="4275740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97655" y="312359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734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173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Slide Title</vt:lpstr>
      <vt:lpstr>Slide Title</vt:lpstr>
      <vt:lpstr> Circular Diagram</vt:lpstr>
      <vt:lpstr>Diagram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11</cp:revision>
  <dcterms:created xsi:type="dcterms:W3CDTF">2013-08-21T19:17:07Z</dcterms:created>
  <dcterms:modified xsi:type="dcterms:W3CDTF">2015-12-21T07:22:13Z</dcterms:modified>
</cp:coreProperties>
</file>