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1D63"/>
    <a:srgbClr val="FF5B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B934D-7C59-4784-8FEB-4AD49F13DF69}" type="datetimeFigureOut">
              <a:rPr lang="en-US" smtClean="0"/>
              <a:t>12/21/2015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2B0DF-2036-47A9-9A46-49720CAAD1E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B934D-7C59-4784-8FEB-4AD49F13DF69}" type="datetimeFigureOut">
              <a:rPr lang="en-US" smtClean="0"/>
              <a:t>12/21/2015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2B0DF-2036-47A9-9A46-49720CAAD1E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B934D-7C59-4784-8FEB-4AD49F13DF69}" type="datetimeFigureOut">
              <a:rPr lang="en-US" smtClean="0"/>
              <a:t>12/21/2015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2B0DF-2036-47A9-9A46-49720CAAD1E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B934D-7C59-4784-8FEB-4AD49F13DF69}" type="datetimeFigureOut">
              <a:rPr lang="en-US" smtClean="0"/>
              <a:t>12/21/2015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2B0DF-2036-47A9-9A46-49720CAAD1E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B934D-7C59-4784-8FEB-4AD49F13DF69}" type="datetimeFigureOut">
              <a:rPr lang="en-US" smtClean="0"/>
              <a:t>12/21/2015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2B0DF-2036-47A9-9A46-49720CAAD1E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B934D-7C59-4784-8FEB-4AD49F13DF69}" type="datetimeFigureOut">
              <a:rPr lang="en-US" smtClean="0"/>
              <a:t>12/21/2015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2B0DF-2036-47A9-9A46-49720CAAD1E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B934D-7C59-4784-8FEB-4AD49F13DF69}" type="datetimeFigureOut">
              <a:rPr lang="en-US" smtClean="0"/>
              <a:t>12/21/2015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2B0DF-2036-47A9-9A46-49720CAAD1E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B934D-7C59-4784-8FEB-4AD49F13DF69}" type="datetimeFigureOut">
              <a:rPr lang="en-US" smtClean="0"/>
              <a:t>12/21/2015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2B0DF-2036-47A9-9A46-49720CAAD1E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B934D-7C59-4784-8FEB-4AD49F13DF69}" type="datetimeFigureOut">
              <a:rPr lang="en-US" smtClean="0"/>
              <a:t>12/21/2015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2B0DF-2036-47A9-9A46-49720CAAD1E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B934D-7C59-4784-8FEB-4AD49F13DF69}" type="datetimeFigureOut">
              <a:rPr lang="en-US" smtClean="0"/>
              <a:t>12/21/2015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2B0DF-2036-47A9-9A46-49720CAAD1E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B934D-7C59-4784-8FEB-4AD49F13DF69}" type="datetimeFigureOut">
              <a:rPr lang="en-US" smtClean="0"/>
              <a:t>12/21/2015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2B0DF-2036-47A9-9A46-49720CAAD1E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B934D-7C59-4784-8FEB-4AD49F13DF69}" type="datetimeFigureOut">
              <a:rPr lang="en-US" smtClean="0"/>
              <a:t>12/21/2015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42B0DF-2036-47A9-9A46-49720CAAD1E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4869160"/>
            <a:ext cx="7772400" cy="1470025"/>
          </a:xfrm>
        </p:spPr>
        <p:txBody>
          <a:bodyPr>
            <a:normAutofit/>
          </a:bodyPr>
          <a:lstStyle/>
          <a:p>
            <a:pPr algn="r"/>
            <a:r>
              <a:rPr lang="en-US" sz="3200" dirty="0" smtClean="0">
                <a:solidFill>
                  <a:schemeClr val="bg1">
                    <a:lumMod val="75000"/>
                  </a:schemeClr>
                </a:solidFill>
                <a:latin typeface="Futura Md BT" pitchFamily="34" charset="0"/>
              </a:rPr>
              <a:t>Presentation Title Here</a:t>
            </a:r>
            <a:endParaRPr lang="en-US" sz="3200" dirty="0">
              <a:solidFill>
                <a:schemeClr val="bg1">
                  <a:lumMod val="75000"/>
                </a:schemeClr>
              </a:solidFill>
              <a:latin typeface="Futura Md BT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4365104"/>
            <a:ext cx="1472208" cy="622920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FF5B8E"/>
                </a:solidFill>
                <a:latin typeface="Futura Md BT" pitchFamily="34" charset="0"/>
              </a:rPr>
              <a:t>Logo</a:t>
            </a:r>
            <a:endParaRPr lang="en-US" sz="2400" dirty="0">
              <a:solidFill>
                <a:srgbClr val="FF5B8E"/>
              </a:solidFill>
              <a:latin typeface="Futura Md BT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31640" y="5517232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chemeClr val="bg1"/>
                </a:solidFill>
              </a:rPr>
              <a:t>مرکز پاورپوینت مادسیج</a:t>
            </a:r>
            <a:endParaRPr lang="fa-IR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chemeClr val="bg1">
                    <a:lumMod val="85000"/>
                  </a:schemeClr>
                </a:solidFill>
                <a:latin typeface="Futura Md BT" pitchFamily="34" charset="0"/>
              </a:rPr>
              <a:t>Second Page</a:t>
            </a:r>
            <a:endParaRPr lang="en-US" sz="3200" dirty="0">
              <a:solidFill>
                <a:schemeClr val="bg1">
                  <a:lumMod val="85000"/>
                </a:schemeClr>
              </a:solidFill>
              <a:latin typeface="Futura Md BT" pitchFamily="34" charset="0"/>
            </a:endParaRPr>
          </a:p>
        </p:txBody>
      </p:sp>
      <p:sp>
        <p:nvSpPr>
          <p:cNvPr id="3" name="AutoShape 4"/>
          <p:cNvSpPr>
            <a:spLocks noChangeArrowheads="1"/>
          </p:cNvSpPr>
          <p:nvPr/>
        </p:nvSpPr>
        <p:spPr bwMode="auto">
          <a:xfrm>
            <a:off x="3424238" y="2465388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gray">
          <a:xfrm>
            <a:off x="3657600" y="2327275"/>
            <a:ext cx="1863725" cy="28733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PH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5" name="AutoShape 8"/>
          <p:cNvSpPr>
            <a:spLocks noChangeArrowheads="1"/>
          </p:cNvSpPr>
          <p:nvPr/>
        </p:nvSpPr>
        <p:spPr bwMode="auto">
          <a:xfrm>
            <a:off x="5934075" y="2101850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33BB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AutoShape 9"/>
          <p:cNvSpPr>
            <a:spLocks noChangeArrowheads="1"/>
          </p:cNvSpPr>
          <p:nvPr/>
        </p:nvSpPr>
        <p:spPr bwMode="gray">
          <a:xfrm>
            <a:off x="6149975" y="1958975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28AA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Text Box 13"/>
          <p:cNvSpPr txBox="1">
            <a:spLocks noChangeArrowheads="1"/>
          </p:cNvSpPr>
          <p:nvPr/>
        </p:nvSpPr>
        <p:spPr bwMode="gray">
          <a:xfrm>
            <a:off x="3914775" y="22987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>
                <a:solidFill>
                  <a:schemeClr val="bg1"/>
                </a:solidFill>
              </a:rPr>
              <a:t>Add Your Title</a:t>
            </a:r>
          </a:p>
        </p:txBody>
      </p:sp>
      <p:sp>
        <p:nvSpPr>
          <p:cNvPr id="8" name="Text Box 14"/>
          <p:cNvSpPr txBox="1">
            <a:spLocks noChangeArrowheads="1"/>
          </p:cNvSpPr>
          <p:nvPr/>
        </p:nvSpPr>
        <p:spPr bwMode="gray">
          <a:xfrm>
            <a:off x="6429375" y="1941513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>
                <a:solidFill>
                  <a:schemeClr val="bg1"/>
                </a:solidFill>
              </a:rPr>
              <a:t>Add Your Title</a:t>
            </a:r>
          </a:p>
        </p:txBody>
      </p:sp>
      <p:sp>
        <p:nvSpPr>
          <p:cNvPr id="9" name="AutoShape 16"/>
          <p:cNvSpPr>
            <a:spLocks noChangeArrowheads="1"/>
          </p:cNvSpPr>
          <p:nvPr/>
        </p:nvSpPr>
        <p:spPr bwMode="auto">
          <a:xfrm>
            <a:off x="914400" y="2759075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rgbClr val="FFC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>
              <a:solidFill>
                <a:schemeClr val="bg1"/>
              </a:solidFill>
            </a:endParaRPr>
          </a:p>
        </p:txBody>
      </p:sp>
      <p:sp>
        <p:nvSpPr>
          <p:cNvPr id="10" name="AutoShape 17"/>
          <p:cNvSpPr>
            <a:spLocks noChangeArrowheads="1"/>
          </p:cNvSpPr>
          <p:nvPr/>
        </p:nvSpPr>
        <p:spPr bwMode="gray">
          <a:xfrm>
            <a:off x="1130300" y="2616200"/>
            <a:ext cx="1863725" cy="287338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>
              <a:solidFill>
                <a:schemeClr val="bg1"/>
              </a:solidFill>
            </a:endParaRPr>
          </a:p>
        </p:txBody>
      </p:sp>
      <p:sp>
        <p:nvSpPr>
          <p:cNvPr id="11" name="Text Box 20"/>
          <p:cNvSpPr txBox="1">
            <a:spLocks noChangeArrowheads="1"/>
          </p:cNvSpPr>
          <p:nvPr/>
        </p:nvSpPr>
        <p:spPr bwMode="gray">
          <a:xfrm>
            <a:off x="1400175" y="2590800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PH" sz="1400">
                <a:solidFill>
                  <a:schemeClr val="bg1"/>
                </a:solidFill>
              </a:rPr>
              <a:t>Add Your Title</a:t>
            </a:r>
          </a:p>
        </p:txBody>
      </p:sp>
      <p:sp>
        <p:nvSpPr>
          <p:cNvPr id="12" name="Text Box 21"/>
          <p:cNvSpPr txBox="1">
            <a:spLocks noChangeArrowheads="1"/>
          </p:cNvSpPr>
          <p:nvPr/>
        </p:nvSpPr>
        <p:spPr bwMode="auto">
          <a:xfrm>
            <a:off x="990600" y="3019425"/>
            <a:ext cx="213360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>
                <a:solidFill>
                  <a:schemeClr val="bg1"/>
                </a:solidFill>
              </a:rPr>
              <a:t>Start by scheduling the time you need to prepare, including filling out a planner, writing your script, and speaking it out. When you speak it out, time it and record it. Listen to the recording and edit. </a:t>
            </a:r>
          </a:p>
        </p:txBody>
      </p:sp>
      <p:sp>
        <p:nvSpPr>
          <p:cNvPr id="13" name="Text Box 22"/>
          <p:cNvSpPr txBox="1">
            <a:spLocks noChangeArrowheads="1"/>
          </p:cNvSpPr>
          <p:nvPr/>
        </p:nvSpPr>
        <p:spPr bwMode="auto">
          <a:xfrm>
            <a:off x="3505200" y="2698750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>
                <a:solidFill>
                  <a:schemeClr val="bg1"/>
                </a:solidFill>
              </a:rPr>
              <a:t>Storyboard your slides, based on your planner. Figure out the best way to show your points, including data, images, video, and diagrams. </a:t>
            </a:r>
          </a:p>
        </p:txBody>
      </p:sp>
      <p:sp>
        <p:nvSpPr>
          <p:cNvPr id="14" name="Text Box 23"/>
          <p:cNvSpPr txBox="1">
            <a:spLocks noChangeArrowheads="1"/>
          </p:cNvSpPr>
          <p:nvPr/>
        </p:nvSpPr>
        <p:spPr bwMode="auto">
          <a:xfrm>
            <a:off x="6019800" y="2303463"/>
            <a:ext cx="21336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en-PH" sz="1600">
                <a:solidFill>
                  <a:schemeClr val="bg1"/>
                </a:solidFill>
              </a:rPr>
              <a:t>Practice delivering your presentation several times until it’s smooth. Delivery is where the rubber hits the road, so you should never wing it. </a:t>
            </a:r>
          </a:p>
        </p:txBody>
      </p:sp>
      <p:pic>
        <p:nvPicPr>
          <p:cNvPr id="15" name="Picture 18" descr="template-2-arrow-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447800"/>
            <a:ext cx="1795463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9" descr="template-2-arrow-4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76639">
            <a:off x="2254250" y="1733550"/>
            <a:ext cx="1639888" cy="101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3200" dirty="0" smtClean="0">
                <a:solidFill>
                  <a:schemeClr val="bg1">
                    <a:lumMod val="85000"/>
                  </a:schemeClr>
                </a:solidFill>
                <a:latin typeface="Futura Md BT" pitchFamily="34" charset="0"/>
              </a:rPr>
              <a:t>Second Page</a:t>
            </a:r>
            <a:endParaRPr lang="en-US" sz="3200" dirty="0">
              <a:solidFill>
                <a:schemeClr val="bg1">
                  <a:lumMod val="85000"/>
                </a:schemeClr>
              </a:solidFill>
              <a:latin typeface="Futura Md BT" pitchFamily="34" charset="0"/>
            </a:endParaRPr>
          </a:p>
        </p:txBody>
      </p:sp>
      <p:graphicFrame>
        <p:nvGraphicFramePr>
          <p:cNvPr id="3" name="Group 69"/>
          <p:cNvGraphicFramePr>
            <a:graphicFrameLocks/>
          </p:cNvGraphicFramePr>
          <p:nvPr/>
        </p:nvGraphicFramePr>
        <p:xfrm>
          <a:off x="838200" y="1828800"/>
          <a:ext cx="7467600" cy="3135316"/>
        </p:xfrm>
        <a:graphic>
          <a:graphicData uri="http://schemas.openxmlformats.org/drawingml/2006/table">
            <a:tbl>
              <a:tblPr/>
              <a:tblGrid>
                <a:gridCol w="1684338"/>
                <a:gridCol w="1174750"/>
                <a:gridCol w="1152525"/>
                <a:gridCol w="1149350"/>
                <a:gridCol w="1157287"/>
                <a:gridCol w="1149350"/>
              </a:tblGrid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267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454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08514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template-3-bar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828800"/>
            <a:ext cx="522922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0"/>
          <p:cNvSpPr txBox="1">
            <a:spLocks noChangeArrowheads="1"/>
          </p:cNvSpPr>
          <p:nvPr/>
        </p:nvSpPr>
        <p:spPr bwMode="auto">
          <a:xfrm>
            <a:off x="2286000" y="3962400"/>
            <a:ext cx="722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A</a:t>
            </a:r>
          </a:p>
        </p:txBody>
      </p:sp>
      <p:sp>
        <p:nvSpPr>
          <p:cNvPr id="4" name="TextBox 21"/>
          <p:cNvSpPr txBox="1">
            <a:spLocks noChangeArrowheads="1"/>
          </p:cNvSpPr>
          <p:nvPr/>
        </p:nvSpPr>
        <p:spPr bwMode="auto">
          <a:xfrm>
            <a:off x="2819400" y="3730625"/>
            <a:ext cx="733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B</a:t>
            </a:r>
          </a:p>
        </p:txBody>
      </p:sp>
      <p:sp>
        <p:nvSpPr>
          <p:cNvPr id="5" name="TextBox 22"/>
          <p:cNvSpPr txBox="1">
            <a:spLocks noChangeArrowheads="1"/>
          </p:cNvSpPr>
          <p:nvPr/>
        </p:nvSpPr>
        <p:spPr bwMode="auto">
          <a:xfrm>
            <a:off x="3276600" y="3352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C</a:t>
            </a:r>
          </a:p>
        </p:txBody>
      </p:sp>
      <p:sp>
        <p:nvSpPr>
          <p:cNvPr id="6" name="TextBox 23"/>
          <p:cNvSpPr txBox="1">
            <a:spLocks noChangeArrowheads="1"/>
          </p:cNvSpPr>
          <p:nvPr/>
        </p:nvSpPr>
        <p:spPr bwMode="auto">
          <a:xfrm>
            <a:off x="3810000" y="30480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D</a:t>
            </a:r>
          </a:p>
        </p:txBody>
      </p:sp>
      <p:sp>
        <p:nvSpPr>
          <p:cNvPr id="7" name="TextBox 23"/>
          <p:cNvSpPr txBox="1">
            <a:spLocks noChangeArrowheads="1"/>
          </p:cNvSpPr>
          <p:nvPr/>
        </p:nvSpPr>
        <p:spPr bwMode="auto">
          <a:xfrm>
            <a:off x="4343400" y="2590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E</a:t>
            </a:r>
          </a:p>
        </p:txBody>
      </p:sp>
      <p:sp>
        <p:nvSpPr>
          <p:cNvPr id="8" name="TextBox 23"/>
          <p:cNvSpPr txBox="1">
            <a:spLocks noChangeArrowheads="1"/>
          </p:cNvSpPr>
          <p:nvPr/>
        </p:nvSpPr>
        <p:spPr bwMode="auto">
          <a:xfrm>
            <a:off x="4953000" y="21336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F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template-3-pi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276872"/>
            <a:ext cx="5133975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827630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4947</TotalTime>
  <Words>173</Words>
  <Application>Microsoft Office PowerPoint</Application>
  <PresentationFormat>On-screen Show (4:3)</PresentationFormat>
  <Paragraphs>59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Тема Office</vt:lpstr>
      <vt:lpstr>Presentation Title Here</vt:lpstr>
      <vt:lpstr>Second Page</vt:lpstr>
      <vt:lpstr>Second Page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 Here</dc:title>
  <dc:creator>1</dc:creator>
  <cp:lastModifiedBy>Nasrin</cp:lastModifiedBy>
  <cp:revision>5</cp:revision>
  <dcterms:created xsi:type="dcterms:W3CDTF">2013-08-13T10:06:05Z</dcterms:created>
  <dcterms:modified xsi:type="dcterms:W3CDTF">2015-12-21T07:13:42Z</dcterms:modified>
</cp:coreProperties>
</file>