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8" r:id="rId3"/>
    <p:sldId id="259" r:id="rId4"/>
    <p:sldId id="268" r:id="rId5"/>
    <p:sldId id="274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3BED08C-D1CB-45A1-9AC9-E85CB889D33C}">
  <a:tblStyle styleId="{03BED08C-D1CB-45A1-9AC9-E85CB889D33C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7649179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361950" y="-571500"/>
            <a:ext cx="6286499" cy="628649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1031425" y="1991850"/>
            <a:ext cx="4947599" cy="11597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l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defRPr sz="60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1pPr>
            <a:lvl2pPr lvl="1" algn="l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defRPr sz="60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2pPr>
            <a:lvl3pPr lvl="2" algn="l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defRPr sz="60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3pPr>
            <a:lvl4pPr lvl="3" algn="l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defRPr sz="60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4pPr>
            <a:lvl5pPr lvl="4" algn="l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defRPr sz="60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5pPr>
            <a:lvl6pPr lvl="5" algn="l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defRPr sz="60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6pPr>
            <a:lvl7pPr lvl="6" algn="l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defRPr sz="60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7pPr>
            <a:lvl8pPr lvl="7" algn="l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defRPr sz="60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8pPr>
            <a:lvl9pPr lvl="8" algn="l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defRPr sz="6000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2266950" y="266700"/>
            <a:ext cx="4610100" cy="4610100"/>
          </a:xfrm>
          <a:prstGeom prst="ellipse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2733675" y="2116750"/>
            <a:ext cx="3676499" cy="1159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Clr>
                <a:srgbClr val="000000"/>
              </a:buClr>
              <a:buSzPct val="100000"/>
              <a:defRPr sz="4800">
                <a:solidFill>
                  <a:srgbClr val="000000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000000"/>
              </a:buClr>
              <a:buSzPct val="100000"/>
              <a:defRPr sz="4800">
                <a:solidFill>
                  <a:srgbClr val="000000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000000"/>
              </a:buClr>
              <a:buSzPct val="100000"/>
              <a:defRPr sz="4800">
                <a:solidFill>
                  <a:srgbClr val="000000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000000"/>
              </a:buClr>
              <a:buSzPct val="100000"/>
              <a:defRPr sz="4800">
                <a:solidFill>
                  <a:srgbClr val="000000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000000"/>
              </a:buClr>
              <a:buSzPct val="100000"/>
              <a:defRPr sz="4800">
                <a:solidFill>
                  <a:srgbClr val="000000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000000"/>
              </a:buClr>
              <a:buSzPct val="100000"/>
              <a:defRPr sz="4800">
                <a:solidFill>
                  <a:srgbClr val="000000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000000"/>
              </a:buClr>
              <a:buSzPct val="100000"/>
              <a:defRPr sz="4800">
                <a:solidFill>
                  <a:srgbClr val="000000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000000"/>
              </a:buClr>
              <a:buSzPct val="100000"/>
              <a:defRPr sz="4800">
                <a:solidFill>
                  <a:srgbClr val="000000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000000"/>
              </a:buClr>
              <a:buSzPct val="100000"/>
              <a:defRPr sz="4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3143250" y="3373450"/>
            <a:ext cx="2857499" cy="784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2400">
                <a:solidFill>
                  <a:srgbClr val="FFFFFF"/>
                </a:solidFill>
                <a:highlight>
                  <a:srgbClr val="000000"/>
                </a:highlight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None/>
              <a:defRPr>
                <a:solidFill>
                  <a:srgbClr val="FFFFFF"/>
                </a:solidFill>
                <a:highlight>
                  <a:srgbClr val="000000"/>
                </a:highlight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None/>
              <a:defRPr>
                <a:solidFill>
                  <a:srgbClr val="FFFFFF"/>
                </a:solidFill>
                <a:highlight>
                  <a:srgbClr val="000000"/>
                </a:highlight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2400">
                <a:solidFill>
                  <a:srgbClr val="FFFFFF"/>
                </a:solidFill>
                <a:highlight>
                  <a:srgbClr val="000000"/>
                </a:highlight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2400">
                <a:solidFill>
                  <a:srgbClr val="FFFFFF"/>
                </a:solidFill>
                <a:highlight>
                  <a:srgbClr val="000000"/>
                </a:highlight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2400">
                <a:solidFill>
                  <a:srgbClr val="FFFFFF"/>
                </a:solidFill>
                <a:highlight>
                  <a:srgbClr val="000000"/>
                </a:highlight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2400">
                <a:solidFill>
                  <a:srgbClr val="FFFFFF"/>
                </a:solidFill>
                <a:highlight>
                  <a:srgbClr val="000000"/>
                </a:highlight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2400">
                <a:solidFill>
                  <a:srgbClr val="FFFFFF"/>
                </a:solidFill>
                <a:highlight>
                  <a:srgbClr val="000000"/>
                </a:highlight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2400">
                <a:solidFill>
                  <a:srgbClr val="FFFFFF"/>
                </a:solidFill>
                <a:highlight>
                  <a:srgbClr val="000000"/>
                </a:highlight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/>
        </p:nvSpPr>
        <p:spPr>
          <a:xfrm>
            <a:off x="0" y="0"/>
            <a:ext cx="2418600" cy="5149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98150" y="1129129"/>
            <a:ext cx="1700700" cy="1483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bg>
      <p:bgPr>
        <a:solidFill>
          <a:srgbClr val="000000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360"/>
              </a:spcBef>
              <a:buClr>
                <a:srgbClr val="FFFF00"/>
              </a:buClr>
              <a:buSzPct val="100000"/>
              <a:buNone/>
              <a:defRPr sz="1800">
                <a:solidFill>
                  <a:srgbClr val="FFFF00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Inverse">
    <p:bg>
      <p:bgPr>
        <a:solidFill>
          <a:srgbClr val="000000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361950" y="-571500"/>
            <a:ext cx="6286499" cy="628649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>
              <a:highlight>
                <a:srgbClr val="FFFF00"/>
              </a:highlight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98150" y="1129129"/>
            <a:ext cx="1700700" cy="1483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r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1pPr>
            <a:lvl2pPr lvl="1" algn="r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2pPr>
            <a:lvl3pPr lvl="2" algn="r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3pPr>
            <a:lvl4pPr lvl="3" algn="r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4pPr>
            <a:lvl5pPr lvl="4" algn="r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5pPr>
            <a:lvl6pPr lvl="5" algn="r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6pPr>
            <a:lvl7pPr lvl="6" algn="r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7pPr>
            <a:lvl8pPr lvl="7" algn="r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8pPr>
            <a:lvl9pPr lvl="8" algn="r">
              <a:spcBef>
                <a:spcPts val="0"/>
              </a:spcBef>
              <a:buClr>
                <a:srgbClr val="FFFFFF"/>
              </a:buClr>
              <a:buSzPct val="1000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2871075" y="1007295"/>
            <a:ext cx="5561100" cy="357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chemeClr val="dk1"/>
              </a:buClr>
              <a:buSzPct val="100000"/>
              <a:buFont typeface="Cabin"/>
              <a:buChar char="⊙"/>
              <a:defRPr sz="3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>
              <a:spcBef>
                <a:spcPts val="480"/>
              </a:spcBef>
              <a:buClr>
                <a:schemeClr val="dk1"/>
              </a:buClr>
              <a:buSzPct val="100000"/>
              <a:buFont typeface="Cabin"/>
              <a:defRPr sz="2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lvl="2">
              <a:spcBef>
                <a:spcPts val="480"/>
              </a:spcBef>
              <a:buClr>
                <a:schemeClr val="dk1"/>
              </a:buClr>
              <a:buSzPct val="100000"/>
              <a:buFont typeface="Cabin"/>
              <a:defRPr sz="2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lvl="3">
              <a:spcBef>
                <a:spcPts val="360"/>
              </a:spcBef>
              <a:buClr>
                <a:schemeClr val="dk1"/>
              </a:buClr>
              <a:buSzPct val="100000"/>
              <a:buFont typeface="Cabin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lvl="4">
              <a:spcBef>
                <a:spcPts val="360"/>
              </a:spcBef>
              <a:buClr>
                <a:schemeClr val="dk1"/>
              </a:buClr>
              <a:buSzPct val="100000"/>
              <a:buFont typeface="Cabin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lvl="5">
              <a:spcBef>
                <a:spcPts val="360"/>
              </a:spcBef>
              <a:buClr>
                <a:schemeClr val="dk1"/>
              </a:buClr>
              <a:buSzPct val="100000"/>
              <a:buFont typeface="Cabin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lvl="6">
              <a:spcBef>
                <a:spcPts val="360"/>
              </a:spcBef>
              <a:buClr>
                <a:schemeClr val="dk1"/>
              </a:buClr>
              <a:buSzPct val="100000"/>
              <a:buFont typeface="Cabin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lvl="7">
              <a:spcBef>
                <a:spcPts val="360"/>
              </a:spcBef>
              <a:buClr>
                <a:schemeClr val="dk1"/>
              </a:buClr>
              <a:buSzPct val="100000"/>
              <a:buFont typeface="Cabin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lvl="8">
              <a:spcBef>
                <a:spcPts val="360"/>
              </a:spcBef>
              <a:buClr>
                <a:schemeClr val="dk1"/>
              </a:buClr>
              <a:buSzPct val="100000"/>
              <a:buFont typeface="Cabin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4" r:id="rId3"/>
    <p:sldLayoutId id="2147483655" r:id="rId4"/>
    <p:sldLayoutId id="2147483658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sheets/abou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ctrTitle"/>
          </p:nvPr>
        </p:nvSpPr>
        <p:spPr>
          <a:xfrm>
            <a:off x="1031425" y="1991850"/>
            <a:ext cx="4947599" cy="11597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This is your presentation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95600" y="31813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</a:t>
            </a:r>
            <a:r>
              <a:rPr lang="fa-IR" sz="2400" dirty="0" smtClean="0">
                <a:solidFill>
                  <a:schemeClr val="bg1"/>
                </a:solidFill>
              </a:rPr>
              <a:t>پاورپوینت </a:t>
            </a:r>
            <a:r>
              <a:rPr lang="fa-IR" sz="2400" dirty="0" smtClean="0">
                <a:solidFill>
                  <a:schemeClr val="bg1"/>
                </a:solidFill>
              </a:rPr>
              <a:t>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ctrTitle" idx="4294967295"/>
          </p:nvPr>
        </p:nvSpPr>
        <p:spPr>
          <a:xfrm>
            <a:off x="1481186" y="897550"/>
            <a:ext cx="5741400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>
              <a:spcBef>
                <a:spcPts val="0"/>
              </a:spcBef>
              <a:buNone/>
            </a:pPr>
            <a:r>
              <a:rPr lang="en" sz="7200">
                <a:solidFill>
                  <a:srgbClr val="000000"/>
                </a:solidFill>
              </a:rPr>
              <a:t>Hello!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body" idx="4294967295"/>
          </p:nvPr>
        </p:nvSpPr>
        <p:spPr>
          <a:xfrm>
            <a:off x="1538000" y="2000200"/>
            <a:ext cx="3586500" cy="246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2800" b="1">
                <a:solidFill>
                  <a:srgbClr val="FFFFFF"/>
                </a:solidFill>
                <a:highlight>
                  <a:srgbClr val="000000"/>
                </a:highlight>
              </a:rPr>
              <a:t>I am Jayden Smith</a:t>
            </a:r>
          </a:p>
          <a:p>
            <a:pPr lv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2200">
                <a:solidFill>
                  <a:srgbClr val="FFFF00"/>
                </a:solidFill>
                <a:highlight>
                  <a:srgbClr val="000000"/>
                </a:highlight>
              </a:rPr>
              <a:t>I am here because I love to give presentations. You can find me at @username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ctrTitle"/>
          </p:nvPr>
        </p:nvSpPr>
        <p:spPr>
          <a:xfrm>
            <a:off x="2733675" y="2116750"/>
            <a:ext cx="3676499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8000">
                <a:latin typeface="Cabin"/>
                <a:ea typeface="Cabin"/>
                <a:cs typeface="Cabin"/>
                <a:sym typeface="Cabin"/>
              </a:rPr>
              <a:t>1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Transition headline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subTitle" idx="1"/>
          </p:nvPr>
        </p:nvSpPr>
        <p:spPr>
          <a:xfrm>
            <a:off x="3143250" y="3373450"/>
            <a:ext cx="2857499" cy="784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Let’s start with the first set of slides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title"/>
          </p:nvPr>
        </p:nvSpPr>
        <p:spPr>
          <a:xfrm>
            <a:off x="398150" y="1129129"/>
            <a:ext cx="1700700" cy="1483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And tables to compare data</a:t>
            </a:r>
          </a:p>
        </p:txBody>
      </p:sp>
      <p:graphicFrame>
        <p:nvGraphicFramePr>
          <p:cNvPr id="167" name="Shape 167"/>
          <p:cNvGraphicFramePr/>
          <p:nvPr/>
        </p:nvGraphicFramePr>
        <p:xfrm>
          <a:off x="3185200" y="1270481"/>
          <a:ext cx="5180800" cy="2986300"/>
        </p:xfrm>
        <a:graphic>
          <a:graphicData uri="http://schemas.openxmlformats.org/drawingml/2006/table">
            <a:tbl>
              <a:tblPr>
                <a:noFill/>
                <a:tableStyleId>{03BED08C-D1CB-45A1-9AC9-E85CB889D33C}</a:tableStyleId>
              </a:tblPr>
              <a:tblGrid>
                <a:gridCol w="1295200"/>
                <a:gridCol w="1295200"/>
                <a:gridCol w="1295200"/>
                <a:gridCol w="1295200"/>
              </a:tblGrid>
              <a:tr h="74657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latin typeface="Cabin"/>
                          <a:ea typeface="Cabin"/>
                          <a:cs typeface="Cabin"/>
                          <a:sym typeface="Cabin"/>
                        </a:rPr>
                        <a:t>A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latin typeface="Cabin"/>
                          <a:ea typeface="Cabin"/>
                          <a:cs typeface="Cabin"/>
                          <a:sym typeface="Cabin"/>
                        </a:rPr>
                        <a:t>B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latin typeface="Cabin"/>
                          <a:ea typeface="Cabin"/>
                          <a:cs typeface="Cabin"/>
                          <a:sym typeface="Cabin"/>
                        </a:rPr>
                        <a:t>C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57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latin typeface="Cabin"/>
                          <a:ea typeface="Cabin"/>
                          <a:cs typeface="Cabin"/>
                          <a:sym typeface="Cabin"/>
                        </a:rPr>
                        <a:t>Yellow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b="1">
                          <a:latin typeface="Cabin"/>
                          <a:ea typeface="Cabin"/>
                          <a:cs typeface="Cabin"/>
                          <a:sym typeface="Cabin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b="1">
                          <a:latin typeface="Cabin"/>
                          <a:ea typeface="Cabin"/>
                          <a:cs typeface="Cabin"/>
                          <a:sym typeface="Cabin"/>
                        </a:rPr>
                        <a:t>20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b="1">
                          <a:latin typeface="Cabin"/>
                          <a:ea typeface="Cabin"/>
                          <a:cs typeface="Cabin"/>
                          <a:sym typeface="Cabin"/>
                        </a:rPr>
                        <a:t>7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57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latin typeface="Cabin"/>
                          <a:ea typeface="Cabin"/>
                          <a:cs typeface="Cabin"/>
                          <a:sym typeface="Cabin"/>
                        </a:rPr>
                        <a:t>Blue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b="1">
                          <a:latin typeface="Cabin"/>
                          <a:ea typeface="Cabin"/>
                          <a:cs typeface="Cabin"/>
                          <a:sym typeface="Cabin"/>
                        </a:rPr>
                        <a:t>30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b="1">
                          <a:latin typeface="Cabin"/>
                          <a:ea typeface="Cabin"/>
                          <a:cs typeface="Cabin"/>
                          <a:sym typeface="Cabin"/>
                        </a:rPr>
                        <a:t>15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b="1">
                          <a:latin typeface="Cabin"/>
                          <a:ea typeface="Cabin"/>
                          <a:cs typeface="Cabin"/>
                          <a:sym typeface="Cabin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575">
                <a:tc>
                  <a:txBody>
                    <a:bodyPr/>
                    <a:lstStyle/>
                    <a:p>
                      <a:pPr lvl="0" algn="r" rtl="0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latin typeface="Cabin"/>
                          <a:ea typeface="Cabin"/>
                          <a:cs typeface="Cabin"/>
                          <a:sym typeface="Cabin"/>
                        </a:rPr>
                        <a:t>Orange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b="1">
                          <a:latin typeface="Cabin"/>
                          <a:ea typeface="Cabin"/>
                          <a:cs typeface="Cabin"/>
                          <a:sym typeface="Cabin"/>
                        </a:rPr>
                        <a:t>5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b="1">
                          <a:latin typeface="Cabin"/>
                          <a:ea typeface="Cabin"/>
                          <a:cs typeface="Cabin"/>
                          <a:sym typeface="Cabin"/>
                        </a:rPr>
                        <a:t>24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b="1">
                          <a:latin typeface="Cabin"/>
                          <a:ea typeface="Cabin"/>
                          <a:cs typeface="Cabin"/>
                          <a:sym typeface="Cabin"/>
                        </a:rPr>
                        <a:t>16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68" name="Shape 168"/>
          <p:cNvGrpSpPr/>
          <p:nvPr/>
        </p:nvGrpSpPr>
        <p:grpSpPr>
          <a:xfrm>
            <a:off x="1667785" y="672064"/>
            <a:ext cx="431063" cy="431063"/>
            <a:chOff x="2594325" y="1627175"/>
            <a:chExt cx="440850" cy="440850"/>
          </a:xfrm>
        </p:grpSpPr>
        <p:sp>
          <p:nvSpPr>
            <p:cNvPr id="169" name="Shape 169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0" t="0" r="0" b="0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" name="Shape 170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0" t="0" r="0" b="0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" name="Shape 171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0" t="0" r="0" b="0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You can copy&amp;paste graphs from </a:t>
            </a:r>
            <a:r>
              <a:rPr lang="en" u="sng">
                <a:hlinkClick r:id="rId3"/>
              </a:rPr>
              <a:t>Google Sheets</a:t>
            </a:r>
          </a:p>
        </p:txBody>
      </p:sp>
      <p:pic>
        <p:nvPicPr>
          <p:cNvPr id="248" name="Shape 2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7100" y="123450"/>
            <a:ext cx="7129775" cy="420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nug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On-screen Show (16:9)</PresentationFormat>
  <Paragraphs>26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Snug</vt:lpstr>
      <vt:lpstr>This is your presentation title</vt:lpstr>
      <vt:lpstr>Hello!</vt:lpstr>
      <vt:lpstr>1 Transition headline</vt:lpstr>
      <vt:lpstr>And tables to compare data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Nasrin</dc:creator>
  <cp:lastModifiedBy>Nasrin</cp:lastModifiedBy>
  <cp:revision>1</cp:revision>
  <dcterms:modified xsi:type="dcterms:W3CDTF">2015-12-20T14:44:03Z</dcterms:modified>
</cp:coreProperties>
</file>