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1"/>
  </p:sldMasterIdLst>
  <p:notesMasterIdLst>
    <p:notesMasterId r:id="rId7"/>
  </p:notesMasterIdLst>
  <p:sldIdLst>
    <p:sldId id="256" r:id="rId2"/>
    <p:sldId id="258" r:id="rId3"/>
    <p:sldId id="266" r:id="rId4"/>
    <p:sldId id="272" r:id="rId5"/>
    <p:sldId id="276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836D894-CD70-496D-8283-DE187AD9D3FA}">
  <a:tblStyle styleId="{7836D894-CD70-496D-8283-DE187AD9D3FA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198664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182A2E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1176778" y="1610825"/>
            <a:ext cx="6346800" cy="1159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1295200" y="1034400"/>
            <a:ext cx="574499" cy="5744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1164100" y="1608900"/>
            <a:ext cx="6815699" cy="19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1295200" y="1034400"/>
            <a:ext cx="574499" cy="574499"/>
          </a:xfrm>
          <a:prstGeom prst="rect">
            <a:avLst/>
          </a:prstGeom>
          <a:solidFill>
            <a:srgbClr val="182A2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2D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64100" y="1608900"/>
            <a:ext cx="6815699" cy="19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182A2E"/>
              </a:buClr>
              <a:buSzPct val="100000"/>
              <a:buFont typeface="Montserrat"/>
              <a:buNone/>
              <a:defRPr sz="6000" b="1">
                <a:solidFill>
                  <a:srgbClr val="182A2E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64100" y="3105148"/>
            <a:ext cx="6815699" cy="1399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182A2E"/>
              </a:buClr>
              <a:buFont typeface="Didact Gothic"/>
              <a:buChar char="∎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>
              <a:spcBef>
                <a:spcPts val="480"/>
              </a:spcBef>
              <a:buClr>
                <a:srgbClr val="182A2E"/>
              </a:buClr>
              <a:buFont typeface="Didact Gothic"/>
              <a:buChar char="□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>
              <a:spcBef>
                <a:spcPts val="480"/>
              </a:spcBef>
              <a:buClr>
                <a:srgbClr val="182A2E"/>
              </a:buClr>
              <a:buFont typeface="Didact Gothic"/>
              <a:buChar char="▪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>
              <a:spcBef>
                <a:spcPts val="360"/>
              </a:spcBef>
              <a:buClr>
                <a:srgbClr val="182A2E"/>
              </a:buClr>
              <a:buFont typeface="Didact Gothic"/>
              <a:buChar char="▫"/>
              <a:defRPr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6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hape 44"/>
          <p:cNvPicPr preferRelativeResize="0"/>
          <p:nvPr/>
        </p:nvPicPr>
        <p:blipFill rotWithShape="1">
          <a:blip r:embed="rId3">
            <a:alphaModFix amt="15000"/>
          </a:blip>
          <a:srcRect t="28895" b="14855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Shape 45"/>
          <p:cNvSpPr txBox="1">
            <a:spLocks noGrp="1"/>
          </p:cNvSpPr>
          <p:nvPr>
            <p:ph type="ctrTitle"/>
          </p:nvPr>
        </p:nvSpPr>
        <p:spPr>
          <a:xfrm>
            <a:off x="1176778" y="1610825"/>
            <a:ext cx="6346800" cy="1159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PRESENTATION TITLE</a:t>
            </a:r>
          </a:p>
        </p:txBody>
      </p:sp>
      <p:grpSp>
        <p:nvGrpSpPr>
          <p:cNvPr id="46" name="Shape 46"/>
          <p:cNvGrpSpPr/>
          <p:nvPr/>
        </p:nvGrpSpPr>
        <p:grpSpPr>
          <a:xfrm>
            <a:off x="1414975" y="1165006"/>
            <a:ext cx="353136" cy="313737"/>
            <a:chOff x="5292575" y="3681900"/>
            <a:chExt cx="420150" cy="373275"/>
          </a:xfrm>
        </p:grpSpPr>
        <p:sp>
          <p:nvSpPr>
            <p:cNvPr id="47" name="Shape 47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0" t="0" r="0" b="0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" name="Shape 48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0" t="0" r="0" b="0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0" t="0" r="0" b="0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0" t="0" r="0" b="0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0" t="0" r="0" b="0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0" t="0" r="0" b="0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0" t="0" r="0" b="0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182A2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743200" y="79096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61D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Shape 70"/>
          <p:cNvPicPr preferRelativeResize="0"/>
          <p:nvPr/>
        </p:nvPicPr>
        <p:blipFill rotWithShape="1">
          <a:blip r:embed="rId3">
            <a:alphaModFix amt="15000"/>
          </a:blip>
          <a:srcRect t="28895" b="14855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Shape 71"/>
          <p:cNvSpPr txBox="1">
            <a:spLocks noGrp="1"/>
          </p:cNvSpPr>
          <p:nvPr>
            <p:ph type="ctrTitle" idx="4294967295"/>
          </p:nvPr>
        </p:nvSpPr>
        <p:spPr>
          <a:xfrm>
            <a:off x="-400050" y="440350"/>
            <a:ext cx="9020100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0"/>
              <a:t>HELLO!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subTitle" idx="4294967295"/>
          </p:nvPr>
        </p:nvSpPr>
        <p:spPr>
          <a:xfrm>
            <a:off x="866775" y="2990850"/>
            <a:ext cx="6412799" cy="172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 b="1"/>
              <a:t>I am Jayden Smith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/>
              <a:t>I am here because I love to give presentations.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"/>
              <a:t>You can find me at @username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74D9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 txBox="1">
            <a:spLocks noGrp="1"/>
          </p:cNvSpPr>
          <p:nvPr>
            <p:ph type="title" idx="4294967295"/>
          </p:nvPr>
        </p:nvSpPr>
        <p:spPr>
          <a:xfrm>
            <a:off x="657225" y="0"/>
            <a:ext cx="4001999" cy="5143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/>
              <a:t>WANT BIG IMPACT?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USE BIG IMAGE.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CF5B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title"/>
          </p:nvPr>
        </p:nvSpPr>
        <p:spPr>
          <a:xfrm>
            <a:off x="1164100" y="1608900"/>
            <a:ext cx="6815699" cy="1925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OUR PROCESS IS EASY</a:t>
            </a:r>
          </a:p>
        </p:txBody>
      </p:sp>
      <p:sp>
        <p:nvSpPr>
          <p:cNvPr id="230" name="Shape 230"/>
          <p:cNvSpPr/>
          <p:nvPr/>
        </p:nvSpPr>
        <p:spPr>
          <a:xfrm>
            <a:off x="1302475" y="3695700"/>
            <a:ext cx="2051699" cy="990599"/>
          </a:xfrm>
          <a:prstGeom prst="homePlate">
            <a:avLst>
              <a:gd name="adj" fmla="val 30129"/>
            </a:avLst>
          </a:prstGeom>
          <a:solidFill>
            <a:srgbClr val="182A2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ECF5B"/>
                </a:solidFill>
                <a:latin typeface="Didact Gothic"/>
                <a:ea typeface="Didact Gothic"/>
                <a:cs typeface="Didact Gothic"/>
                <a:sym typeface="Didact Gothic"/>
              </a:rPr>
              <a:t>first</a:t>
            </a:r>
          </a:p>
        </p:txBody>
      </p:sp>
      <p:sp>
        <p:nvSpPr>
          <p:cNvPr id="231" name="Shape 231"/>
          <p:cNvSpPr/>
          <p:nvPr/>
        </p:nvSpPr>
        <p:spPr>
          <a:xfrm>
            <a:off x="3081685" y="3695700"/>
            <a:ext cx="2091000" cy="990599"/>
          </a:xfrm>
          <a:prstGeom prst="chevron">
            <a:avLst>
              <a:gd name="adj" fmla="val 29853"/>
            </a:avLst>
          </a:prstGeom>
          <a:solidFill>
            <a:srgbClr val="182A2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ECF5B"/>
                </a:solidFill>
                <a:latin typeface="Didact Gothic"/>
                <a:ea typeface="Didact Gothic"/>
                <a:cs typeface="Didact Gothic"/>
                <a:sym typeface="Didact Gothic"/>
              </a:rPr>
              <a:t>second</a:t>
            </a:r>
          </a:p>
        </p:txBody>
      </p:sp>
      <p:sp>
        <p:nvSpPr>
          <p:cNvPr id="232" name="Shape 232"/>
          <p:cNvSpPr/>
          <p:nvPr/>
        </p:nvSpPr>
        <p:spPr>
          <a:xfrm>
            <a:off x="4900350" y="3695700"/>
            <a:ext cx="2091000" cy="990599"/>
          </a:xfrm>
          <a:prstGeom prst="chevron">
            <a:avLst>
              <a:gd name="adj" fmla="val 29853"/>
            </a:avLst>
          </a:prstGeom>
          <a:solidFill>
            <a:srgbClr val="182A2E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6ECF5B"/>
                </a:solidFill>
                <a:latin typeface="Didact Gothic"/>
                <a:ea typeface="Didact Gothic"/>
                <a:cs typeface="Didact Gothic"/>
                <a:sym typeface="Didact Gothic"/>
              </a:rPr>
              <a:t>last</a:t>
            </a:r>
          </a:p>
        </p:txBody>
      </p:sp>
      <p:grpSp>
        <p:nvGrpSpPr>
          <p:cNvPr id="233" name="Shape 233"/>
          <p:cNvGrpSpPr/>
          <p:nvPr/>
        </p:nvGrpSpPr>
        <p:grpSpPr>
          <a:xfrm>
            <a:off x="1470529" y="1162173"/>
            <a:ext cx="215966" cy="342398"/>
            <a:chOff x="6718575" y="2318625"/>
            <a:chExt cx="256950" cy="407375"/>
          </a:xfrm>
        </p:grpSpPr>
        <p:sp>
          <p:nvSpPr>
            <p:cNvPr id="234" name="Shape 23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5" name="Shape 23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6" name="Shape 23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7" name="Shape 23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8" name="Shape 23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9" name="Shape 239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0" name="Shape 240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1" name="Shape 24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961D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/>
        </p:nvSpPr>
        <p:spPr>
          <a:xfrm>
            <a:off x="5534020" y="623036"/>
            <a:ext cx="1863608" cy="3921827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182A2E"/>
          </a:solidFill>
          <a:ln w="9525" cap="flat" cmpd="sng">
            <a:solidFill>
              <a:srgbClr val="182A2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3" name="Shape 273"/>
          <p:cNvSpPr/>
          <p:nvPr/>
        </p:nvSpPr>
        <p:spPr>
          <a:xfrm>
            <a:off x="5665750" y="1188850"/>
            <a:ext cx="1589700" cy="281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182A2E"/>
                </a:solidFill>
                <a:latin typeface="Didact Gothic"/>
                <a:ea typeface="Didact Gothic"/>
                <a:cs typeface="Didact Gothic"/>
                <a:sym typeface="Didact Gothic"/>
              </a:rPr>
              <a:t>Place your screenshot here</a:t>
            </a:r>
          </a:p>
        </p:txBody>
      </p:sp>
      <p:sp>
        <p:nvSpPr>
          <p:cNvPr id="274" name="Shape 274"/>
          <p:cNvSpPr/>
          <p:nvPr/>
        </p:nvSpPr>
        <p:spPr>
          <a:xfrm>
            <a:off x="1449179" y="1103234"/>
            <a:ext cx="248745" cy="430924"/>
          </a:xfrm>
          <a:custGeom>
            <a:avLst/>
            <a:gdLst/>
            <a:ahLst/>
            <a:cxnLst/>
            <a:rect l="0" t="0" r="0" b="0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4294967295"/>
          </p:nvPr>
        </p:nvSpPr>
        <p:spPr>
          <a:xfrm>
            <a:off x="1164100" y="3067050"/>
            <a:ext cx="3446099" cy="1630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Show and explain your web, app or software projects using these gadget templates.</a:t>
            </a:r>
          </a:p>
        </p:txBody>
      </p:sp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1164100" y="1608900"/>
            <a:ext cx="3446099" cy="1925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800"/>
              <a:t>iPHONE PROJECT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Ganymed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</Words>
  <Application>Microsoft Office PowerPoint</Application>
  <PresentationFormat>On-screen Show (16:9)</PresentationFormat>
  <Paragraphs>16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Ganymede template</vt:lpstr>
      <vt:lpstr>THIS IS YOUR PRESENTATION TITLE</vt:lpstr>
      <vt:lpstr>HELLO!</vt:lpstr>
      <vt:lpstr>WANT BIG IMPACT? USE BIG IMAGE.</vt:lpstr>
      <vt:lpstr>OUR PROCESS IS EASY</vt:lpstr>
      <vt:lpstr>iPHONE PROJECT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Nasrin</dc:creator>
  <cp:lastModifiedBy>Nasrin</cp:lastModifiedBy>
  <cp:revision>2</cp:revision>
  <dcterms:modified xsi:type="dcterms:W3CDTF">2015-12-20T14:32:27Z</dcterms:modified>
</cp:coreProperties>
</file>