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7" r:id="rId1"/>
  </p:sldMasterIdLst>
  <p:notesMasterIdLst>
    <p:notesMasterId r:id="rId7"/>
  </p:notesMasterIdLst>
  <p:sldIdLst>
    <p:sldId id="256" r:id="rId2"/>
    <p:sldId id="258" r:id="rId3"/>
    <p:sldId id="259" r:id="rId4"/>
    <p:sldId id="260" r:id="rId5"/>
    <p:sldId id="262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ECD37D62-F028-4CF4-8E15-5F4473660B8E}">
  <a:tblStyle styleId="{ECD37D62-F028-4CF4-8E15-5F4473660B8E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0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4846790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solidFill>
          <a:srgbClr val="004C5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 flipH="1">
            <a:off x="6025" y="301575"/>
            <a:ext cx="9150050" cy="4496747"/>
          </a:xfrm>
          <a:custGeom>
            <a:avLst/>
            <a:gdLst/>
            <a:ahLst/>
            <a:cxnLst/>
            <a:rect l="0" t="0" r="0" b="0"/>
            <a:pathLst>
              <a:path w="366002" h="149344" extrusionOk="0">
                <a:moveTo>
                  <a:pt x="0" y="55491"/>
                </a:moveTo>
                <a:lnTo>
                  <a:pt x="0" y="107122"/>
                </a:lnTo>
                <a:lnTo>
                  <a:pt x="96507" y="149344"/>
                </a:lnTo>
                <a:lnTo>
                  <a:pt x="366002" y="116290"/>
                </a:lnTo>
                <a:lnTo>
                  <a:pt x="366002" y="40050"/>
                </a:lnTo>
                <a:lnTo>
                  <a:pt x="274079" y="0"/>
                </a:lnTo>
                <a:close/>
              </a:path>
            </a:pathLst>
          </a:custGeom>
          <a:solidFill>
            <a:srgbClr val="00AE9D">
              <a:alpha val="83460"/>
            </a:srgbClr>
          </a:solidFill>
          <a:ln>
            <a:noFill/>
          </a:ln>
        </p:spPr>
      </p:sp>
      <p:sp>
        <p:nvSpPr>
          <p:cNvPr id="10" name="Shape 10"/>
          <p:cNvSpPr/>
          <p:nvPr/>
        </p:nvSpPr>
        <p:spPr>
          <a:xfrm>
            <a:off x="-5900" y="759981"/>
            <a:ext cx="9144150" cy="3769800"/>
          </a:xfrm>
          <a:custGeom>
            <a:avLst/>
            <a:gdLst/>
            <a:ahLst/>
            <a:cxnLst/>
            <a:rect l="0" t="0" r="0" b="0"/>
            <a:pathLst>
              <a:path w="365766" h="150792" extrusionOk="0">
                <a:moveTo>
                  <a:pt x="365766" y="12416"/>
                </a:moveTo>
                <a:lnTo>
                  <a:pt x="289997" y="0"/>
                </a:lnTo>
                <a:lnTo>
                  <a:pt x="0" y="55421"/>
                </a:lnTo>
                <a:lnTo>
                  <a:pt x="0" y="127486"/>
                </a:lnTo>
                <a:lnTo>
                  <a:pt x="70927" y="150792"/>
                </a:lnTo>
                <a:lnTo>
                  <a:pt x="365766" y="122256"/>
                </a:lnTo>
                <a:close/>
              </a:path>
            </a:pathLst>
          </a:custGeom>
          <a:solidFill>
            <a:srgbClr val="00AE9D">
              <a:alpha val="26540"/>
            </a:srgbClr>
          </a:solidFill>
          <a:ln>
            <a:noFill/>
          </a:ln>
        </p:spPr>
      </p:sp>
      <p:sp>
        <p:nvSpPr>
          <p:cNvPr id="11" name="Shape 11"/>
          <p:cNvSpPr/>
          <p:nvPr/>
        </p:nvSpPr>
        <p:spPr>
          <a:xfrm>
            <a:off x="0" y="1351100"/>
            <a:ext cx="9156075" cy="2889062"/>
          </a:xfrm>
          <a:custGeom>
            <a:avLst/>
            <a:gdLst/>
            <a:ahLst/>
            <a:cxnLst/>
            <a:rect l="0" t="0" r="0" b="0"/>
            <a:pathLst>
              <a:path w="366243" h="106157" extrusionOk="0">
                <a:moveTo>
                  <a:pt x="241" y="0"/>
                </a:moveTo>
                <a:lnTo>
                  <a:pt x="0" y="77929"/>
                </a:lnTo>
                <a:lnTo>
                  <a:pt x="366243" y="106157"/>
                </a:lnTo>
                <a:lnTo>
                  <a:pt x="366243" y="4102"/>
                </a:lnTo>
                <a:close/>
              </a:path>
            </a:pathLst>
          </a:custGeom>
          <a:solidFill>
            <a:srgbClr val="ABE33F">
              <a:alpha val="81150"/>
            </a:srgbClr>
          </a:solidFill>
          <a:ln>
            <a:noFill/>
          </a:ln>
        </p:spPr>
      </p:sp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1719025" y="1991825"/>
            <a:ext cx="5705999" cy="11597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bg>
      <p:bgPr>
        <a:solidFill>
          <a:srgbClr val="ABE33F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/>
        </p:nvSpPr>
        <p:spPr>
          <a:xfrm flipH="1">
            <a:off x="6025" y="301575"/>
            <a:ext cx="9150050" cy="4496747"/>
          </a:xfrm>
          <a:custGeom>
            <a:avLst/>
            <a:gdLst/>
            <a:ahLst/>
            <a:cxnLst/>
            <a:rect l="0" t="0" r="0" b="0"/>
            <a:pathLst>
              <a:path w="366002" h="149344" extrusionOk="0">
                <a:moveTo>
                  <a:pt x="0" y="55491"/>
                </a:moveTo>
                <a:lnTo>
                  <a:pt x="0" y="107122"/>
                </a:lnTo>
                <a:lnTo>
                  <a:pt x="96507" y="149344"/>
                </a:lnTo>
                <a:lnTo>
                  <a:pt x="366002" y="116290"/>
                </a:lnTo>
                <a:lnTo>
                  <a:pt x="366002" y="40050"/>
                </a:lnTo>
                <a:lnTo>
                  <a:pt x="274079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15" name="Shape 15"/>
          <p:cNvSpPr/>
          <p:nvPr/>
        </p:nvSpPr>
        <p:spPr>
          <a:xfrm>
            <a:off x="-5900" y="753950"/>
            <a:ext cx="9144150" cy="3769800"/>
          </a:xfrm>
          <a:custGeom>
            <a:avLst/>
            <a:gdLst/>
            <a:ahLst/>
            <a:cxnLst/>
            <a:rect l="0" t="0" r="0" b="0"/>
            <a:pathLst>
              <a:path w="365766" h="150792" extrusionOk="0">
                <a:moveTo>
                  <a:pt x="365766" y="12416"/>
                </a:moveTo>
                <a:lnTo>
                  <a:pt x="289997" y="0"/>
                </a:lnTo>
                <a:lnTo>
                  <a:pt x="0" y="55421"/>
                </a:lnTo>
                <a:lnTo>
                  <a:pt x="0" y="127486"/>
                </a:lnTo>
                <a:lnTo>
                  <a:pt x="70927" y="150792"/>
                </a:lnTo>
                <a:lnTo>
                  <a:pt x="365766" y="122256"/>
                </a:lnTo>
                <a:close/>
              </a:path>
            </a:pathLst>
          </a:custGeom>
          <a:solidFill>
            <a:srgbClr val="00AE9D">
              <a:alpha val="26540"/>
            </a:srgbClr>
          </a:solidFill>
          <a:ln>
            <a:noFill/>
          </a:ln>
        </p:spPr>
      </p:sp>
      <p:sp>
        <p:nvSpPr>
          <p:cNvPr id="16" name="Shape 16"/>
          <p:cNvSpPr/>
          <p:nvPr/>
        </p:nvSpPr>
        <p:spPr>
          <a:xfrm>
            <a:off x="0" y="1351100"/>
            <a:ext cx="9156075" cy="2889062"/>
          </a:xfrm>
          <a:custGeom>
            <a:avLst/>
            <a:gdLst/>
            <a:ahLst/>
            <a:cxnLst/>
            <a:rect l="0" t="0" r="0" b="0"/>
            <a:pathLst>
              <a:path w="366243" h="106157" extrusionOk="0">
                <a:moveTo>
                  <a:pt x="241" y="0"/>
                </a:moveTo>
                <a:lnTo>
                  <a:pt x="0" y="77929"/>
                </a:lnTo>
                <a:lnTo>
                  <a:pt x="366243" y="106157"/>
                </a:lnTo>
                <a:lnTo>
                  <a:pt x="366243" y="4102"/>
                </a:lnTo>
                <a:close/>
              </a:path>
            </a:pathLst>
          </a:custGeom>
          <a:solidFill>
            <a:srgbClr val="00AE9D">
              <a:alpha val="83460"/>
            </a:srgbClr>
          </a:solidFill>
          <a:ln>
            <a:noFill/>
          </a:ln>
        </p:spPr>
      </p:sp>
      <p:sp>
        <p:nvSpPr>
          <p:cNvPr id="17" name="Shape 17"/>
          <p:cNvSpPr txBox="1">
            <a:spLocks noGrp="1"/>
          </p:cNvSpPr>
          <p:nvPr>
            <p:ph type="ctrTitle"/>
          </p:nvPr>
        </p:nvSpPr>
        <p:spPr>
          <a:xfrm>
            <a:off x="1815525" y="2040550"/>
            <a:ext cx="5513100" cy="1159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3600"/>
            </a:lvl1pPr>
            <a:lvl2pPr lvl="1" algn="ctr" rtl="0">
              <a:spcBef>
                <a:spcPts val="0"/>
              </a:spcBef>
              <a:buSzPct val="100000"/>
              <a:defRPr sz="3600"/>
            </a:lvl2pPr>
            <a:lvl3pPr lvl="2" algn="ctr" rtl="0">
              <a:spcBef>
                <a:spcPts val="0"/>
              </a:spcBef>
              <a:buSzPct val="100000"/>
              <a:defRPr sz="3600"/>
            </a:lvl3pPr>
            <a:lvl4pPr lvl="3" algn="ctr" rtl="0">
              <a:spcBef>
                <a:spcPts val="0"/>
              </a:spcBef>
              <a:buSzPct val="100000"/>
              <a:defRPr sz="3600"/>
            </a:lvl4pPr>
            <a:lvl5pPr lvl="4" algn="ctr" rtl="0">
              <a:spcBef>
                <a:spcPts val="0"/>
              </a:spcBef>
              <a:buSzPct val="100000"/>
              <a:defRPr sz="3600"/>
            </a:lvl5pPr>
            <a:lvl6pPr lvl="5" algn="ctr" rtl="0">
              <a:spcBef>
                <a:spcPts val="0"/>
              </a:spcBef>
              <a:buSzPct val="100000"/>
              <a:defRPr sz="3600"/>
            </a:lvl6pPr>
            <a:lvl7pPr lvl="6" algn="ctr" rtl="0">
              <a:spcBef>
                <a:spcPts val="0"/>
              </a:spcBef>
              <a:buSzPct val="100000"/>
              <a:defRPr sz="3600"/>
            </a:lvl7pPr>
            <a:lvl8pPr lvl="7" algn="ctr" rtl="0">
              <a:spcBef>
                <a:spcPts val="0"/>
              </a:spcBef>
              <a:buSzPct val="100000"/>
              <a:defRPr sz="3600"/>
            </a:lvl8pPr>
            <a:lvl9pPr lvl="8" algn="ctr" rtl="0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ubTitle" idx="1"/>
          </p:nvPr>
        </p:nvSpPr>
        <p:spPr>
          <a:xfrm>
            <a:off x="1815375" y="3068650"/>
            <a:ext cx="5513100" cy="7847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rgbClr val="004C52"/>
              </a:buClr>
              <a:buSzPct val="100000"/>
              <a:buNone/>
              <a:defRPr sz="1800" b="1"/>
            </a:lvl1pPr>
            <a:lvl2pPr lvl="1" algn="ctr" rtl="0">
              <a:spcBef>
                <a:spcPts val="0"/>
              </a:spcBef>
              <a:buClr>
                <a:srgbClr val="004C52"/>
              </a:buClr>
              <a:buSzPct val="100000"/>
              <a:buNone/>
              <a:defRPr sz="1800" b="1"/>
            </a:lvl2pPr>
            <a:lvl3pPr lvl="2" algn="ctr" rtl="0">
              <a:spcBef>
                <a:spcPts val="0"/>
              </a:spcBef>
              <a:buClr>
                <a:srgbClr val="004C52"/>
              </a:buClr>
              <a:buSzPct val="100000"/>
              <a:buNone/>
              <a:defRPr sz="1800" b="1"/>
            </a:lvl3pPr>
            <a:lvl4pPr lvl="3" algn="ctr" rtl="0">
              <a:spcBef>
                <a:spcPts val="0"/>
              </a:spcBef>
              <a:buSzPct val="100000"/>
              <a:buNone/>
              <a:defRPr sz="1800" b="1"/>
            </a:lvl4pPr>
            <a:lvl5pPr lvl="4" algn="ctr" rtl="0">
              <a:spcBef>
                <a:spcPts val="0"/>
              </a:spcBef>
              <a:buSzPct val="100000"/>
              <a:buNone/>
              <a:defRPr sz="1800" b="1"/>
            </a:lvl5pPr>
            <a:lvl6pPr lvl="5" algn="ctr" rtl="0">
              <a:spcBef>
                <a:spcPts val="0"/>
              </a:spcBef>
              <a:buSzPct val="100000"/>
              <a:buNone/>
              <a:defRPr sz="1800" b="1"/>
            </a:lvl6pPr>
            <a:lvl7pPr lvl="6" algn="ctr" rtl="0">
              <a:spcBef>
                <a:spcPts val="0"/>
              </a:spcBef>
              <a:buSzPct val="100000"/>
              <a:buNone/>
              <a:defRPr sz="1800" b="1"/>
            </a:lvl7pPr>
            <a:lvl8pPr lvl="7" algn="ctr" rtl="0">
              <a:spcBef>
                <a:spcPts val="0"/>
              </a:spcBef>
              <a:buSzPct val="100000"/>
              <a:buNone/>
              <a:defRPr sz="1800" b="1"/>
            </a:lvl8pPr>
            <a:lvl9pPr lvl="8" algn="ctr" rtl="0">
              <a:spcBef>
                <a:spcPts val="0"/>
              </a:spcBef>
              <a:buSzPct val="100000"/>
              <a:buNone/>
              <a:defRPr sz="18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>
            <a:off x="6024" y="301575"/>
            <a:ext cx="9150050" cy="4496747"/>
          </a:xfrm>
          <a:custGeom>
            <a:avLst/>
            <a:gdLst/>
            <a:ahLst/>
            <a:cxnLst/>
            <a:rect l="0" t="0" r="0" b="0"/>
            <a:pathLst>
              <a:path w="366002" h="149344" extrusionOk="0">
                <a:moveTo>
                  <a:pt x="0" y="55491"/>
                </a:moveTo>
                <a:lnTo>
                  <a:pt x="0" y="107122"/>
                </a:lnTo>
                <a:lnTo>
                  <a:pt x="96507" y="149344"/>
                </a:lnTo>
                <a:lnTo>
                  <a:pt x="366002" y="116290"/>
                </a:lnTo>
                <a:lnTo>
                  <a:pt x="366002" y="40050"/>
                </a:lnTo>
                <a:lnTo>
                  <a:pt x="274079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21" name="Shape 21"/>
          <p:cNvSpPr/>
          <p:nvPr/>
        </p:nvSpPr>
        <p:spPr>
          <a:xfrm>
            <a:off x="0" y="1580112"/>
            <a:ext cx="9144000" cy="3341667"/>
          </a:xfrm>
          <a:custGeom>
            <a:avLst/>
            <a:gdLst/>
            <a:ahLst/>
            <a:cxnLst/>
            <a:rect l="0" t="0" r="0" b="0"/>
            <a:pathLst>
              <a:path w="365760" h="110982" extrusionOk="0">
                <a:moveTo>
                  <a:pt x="0" y="0"/>
                </a:moveTo>
                <a:lnTo>
                  <a:pt x="0" y="54526"/>
                </a:lnTo>
                <a:lnTo>
                  <a:pt x="317748" y="110982"/>
                </a:lnTo>
                <a:lnTo>
                  <a:pt x="365760" y="84202"/>
                </a:lnTo>
                <a:lnTo>
                  <a:pt x="365760" y="26780"/>
                </a:lnTo>
                <a:close/>
              </a:path>
            </a:pathLst>
          </a:custGeom>
          <a:solidFill>
            <a:srgbClr val="00AE9D">
              <a:alpha val="83460"/>
            </a:srgbClr>
          </a:solidFill>
          <a:ln>
            <a:noFill/>
          </a:ln>
        </p:spPr>
      </p:sp>
      <p:sp>
        <p:nvSpPr>
          <p:cNvPr id="22" name="Shape 22"/>
          <p:cNvSpPr/>
          <p:nvPr/>
        </p:nvSpPr>
        <p:spPr>
          <a:xfrm>
            <a:off x="-5900" y="410541"/>
            <a:ext cx="9144151" cy="4453148"/>
          </a:xfrm>
          <a:custGeom>
            <a:avLst/>
            <a:gdLst/>
            <a:ahLst/>
            <a:cxnLst/>
            <a:rect l="0" t="0" r="0" b="0"/>
            <a:pathLst>
              <a:path w="365036" h="147896" extrusionOk="0">
                <a:moveTo>
                  <a:pt x="365036" y="21714"/>
                </a:moveTo>
                <a:lnTo>
                  <a:pt x="87097" y="0"/>
                </a:lnTo>
                <a:lnTo>
                  <a:pt x="0" y="57421"/>
                </a:lnTo>
                <a:lnTo>
                  <a:pt x="0" y="117255"/>
                </a:lnTo>
                <a:lnTo>
                  <a:pt x="241266" y="147896"/>
                </a:lnTo>
                <a:lnTo>
                  <a:pt x="365036" y="112913"/>
                </a:lnTo>
                <a:close/>
              </a:path>
            </a:pathLst>
          </a:custGeom>
          <a:solidFill>
            <a:srgbClr val="ABE33F">
              <a:alpha val="81150"/>
            </a:srgbClr>
          </a:solidFill>
          <a:ln>
            <a:noFill/>
          </a:ln>
        </p:spPr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1833775" y="2314200"/>
            <a:ext cx="5476500" cy="8198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defRPr b="1" i="1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defRPr b="1" i="1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defRPr b="1" i="1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defRPr b="1" i="1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defRPr b="1" i="1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defRPr b="1" i="1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defRPr b="1" i="1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defRPr b="1" i="1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buClr>
                <a:srgbClr val="FFFFFF"/>
              </a:buClr>
              <a:defRPr b="1" i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4" name="Shape 24"/>
          <p:cNvSpPr txBox="1"/>
          <p:nvPr/>
        </p:nvSpPr>
        <p:spPr>
          <a:xfrm>
            <a:off x="3593400" y="1086168"/>
            <a:ext cx="1957200" cy="653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6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</a:p>
        </p:txBody>
      </p:sp>
      <p:sp>
        <p:nvSpPr>
          <p:cNvPr id="25" name="Shape 25"/>
          <p:cNvSpPr/>
          <p:nvPr/>
        </p:nvSpPr>
        <p:spPr>
          <a:xfrm>
            <a:off x="4179900" y="1041875"/>
            <a:ext cx="784200" cy="784200"/>
          </a:xfrm>
          <a:prstGeom prst="diamond">
            <a:avLst/>
          </a:prstGeom>
          <a:noFill/>
          <a:ln w="2857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/>
          <p:nvPr/>
        </p:nvSpPr>
        <p:spPr>
          <a:xfrm>
            <a:off x="-2355" y="0"/>
            <a:ext cx="5209571" cy="983354"/>
          </a:xfrm>
          <a:custGeom>
            <a:avLst/>
            <a:gdLst/>
            <a:ahLst/>
            <a:cxnLst/>
            <a:rect l="0" t="0" r="0" b="0"/>
            <a:pathLst>
              <a:path w="342116" h="53320" extrusionOk="0">
                <a:moveTo>
                  <a:pt x="0" y="0"/>
                </a:moveTo>
                <a:lnTo>
                  <a:pt x="0" y="53320"/>
                </a:lnTo>
                <a:lnTo>
                  <a:pt x="342116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78" name="Shape 78"/>
          <p:cNvSpPr/>
          <p:nvPr/>
        </p:nvSpPr>
        <p:spPr>
          <a:xfrm>
            <a:off x="-6025" y="1"/>
            <a:ext cx="4445394" cy="1085643"/>
          </a:xfrm>
          <a:custGeom>
            <a:avLst/>
            <a:gdLst/>
            <a:ahLst/>
            <a:cxnLst/>
            <a:rect l="0" t="0" r="0" b="0"/>
            <a:pathLst>
              <a:path w="291932" h="58628" extrusionOk="0">
                <a:moveTo>
                  <a:pt x="0" y="18578"/>
                </a:moveTo>
                <a:lnTo>
                  <a:pt x="241" y="34019"/>
                </a:lnTo>
                <a:lnTo>
                  <a:pt x="221482" y="58628"/>
                </a:lnTo>
                <a:lnTo>
                  <a:pt x="291932" y="0"/>
                </a:lnTo>
                <a:close/>
              </a:path>
            </a:pathLst>
          </a:custGeom>
          <a:solidFill>
            <a:srgbClr val="ABE33F">
              <a:alpha val="81150"/>
            </a:srgbClr>
          </a:solidFill>
          <a:ln>
            <a:noFill/>
          </a:ln>
        </p:spPr>
      </p:sp>
      <p:sp>
        <p:nvSpPr>
          <p:cNvPr id="79" name="Shape 79"/>
          <p:cNvSpPr/>
          <p:nvPr/>
        </p:nvSpPr>
        <p:spPr>
          <a:xfrm>
            <a:off x="6375475" y="4745746"/>
            <a:ext cx="2548913" cy="400879"/>
          </a:xfrm>
          <a:custGeom>
            <a:avLst/>
            <a:gdLst/>
            <a:ahLst/>
            <a:cxnLst/>
            <a:rect l="0" t="0" r="0" b="0"/>
            <a:pathLst>
              <a:path w="203628" h="19060" extrusionOk="0">
                <a:moveTo>
                  <a:pt x="0" y="19060"/>
                </a:moveTo>
                <a:lnTo>
                  <a:pt x="203628" y="19060"/>
                </a:lnTo>
                <a:lnTo>
                  <a:pt x="157305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80" name="Shape 80"/>
          <p:cNvSpPr/>
          <p:nvPr/>
        </p:nvSpPr>
        <p:spPr>
          <a:xfrm>
            <a:off x="7341180" y="4767304"/>
            <a:ext cx="1821095" cy="395810"/>
          </a:xfrm>
          <a:custGeom>
            <a:avLst/>
            <a:gdLst/>
            <a:ahLst/>
            <a:cxnLst/>
            <a:rect l="0" t="0" r="0" b="0"/>
            <a:pathLst>
              <a:path w="145484" h="18819" extrusionOk="0">
                <a:moveTo>
                  <a:pt x="145484" y="0"/>
                </a:moveTo>
                <a:lnTo>
                  <a:pt x="145484" y="18819"/>
                </a:lnTo>
                <a:lnTo>
                  <a:pt x="0" y="18819"/>
                </a:lnTo>
                <a:close/>
              </a:path>
            </a:pathLst>
          </a:custGeom>
          <a:solidFill>
            <a:srgbClr val="00AE9D">
              <a:alpha val="83460"/>
            </a:srgbClr>
          </a:solidFill>
          <a:ln>
            <a:noFill/>
          </a:ln>
        </p:spPr>
      </p:sp>
      <p:sp>
        <p:nvSpPr>
          <p:cNvPr id="81" name="Shape 81"/>
          <p:cNvSpPr/>
          <p:nvPr/>
        </p:nvSpPr>
        <p:spPr>
          <a:xfrm>
            <a:off x="8340717" y="4204075"/>
            <a:ext cx="818444" cy="959060"/>
          </a:xfrm>
          <a:custGeom>
            <a:avLst/>
            <a:gdLst/>
            <a:ahLst/>
            <a:cxnLst/>
            <a:rect l="0" t="0" r="0" b="0"/>
            <a:pathLst>
              <a:path w="65384" h="45599" extrusionOk="0">
                <a:moveTo>
                  <a:pt x="65384" y="27022"/>
                </a:moveTo>
                <a:lnTo>
                  <a:pt x="65384" y="0"/>
                </a:lnTo>
                <a:lnTo>
                  <a:pt x="0" y="45599"/>
                </a:lnTo>
                <a:close/>
              </a:path>
            </a:pathLst>
          </a:custGeom>
          <a:solidFill>
            <a:srgbClr val="ABE33F">
              <a:alpha val="81150"/>
            </a:srgbClr>
          </a:solidFill>
          <a:ln>
            <a:noFill/>
          </a:ln>
        </p:spPr>
      </p:sp>
      <p:sp>
        <p:nvSpPr>
          <p:cNvPr id="82" name="Shape 82"/>
          <p:cNvSpPr/>
          <p:nvPr/>
        </p:nvSpPr>
        <p:spPr>
          <a:xfrm>
            <a:off x="1559025" y="-6025"/>
            <a:ext cx="4116775" cy="944875"/>
          </a:xfrm>
          <a:custGeom>
            <a:avLst/>
            <a:gdLst/>
            <a:ahLst/>
            <a:cxnLst/>
            <a:rect l="0" t="0" r="0" b="0"/>
            <a:pathLst>
              <a:path w="164671" h="37795" extrusionOk="0">
                <a:moveTo>
                  <a:pt x="0" y="241"/>
                </a:moveTo>
                <a:lnTo>
                  <a:pt x="132407" y="37795"/>
                </a:lnTo>
                <a:lnTo>
                  <a:pt x="164671" y="0"/>
                </a:lnTo>
                <a:lnTo>
                  <a:pt x="160329" y="241"/>
                </a:lnTo>
                <a:close/>
              </a:path>
            </a:pathLst>
          </a:custGeom>
          <a:solidFill>
            <a:srgbClr val="00AE9D">
              <a:alpha val="83460"/>
            </a:srgbClr>
          </a:solidFill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886650" y="1598408"/>
            <a:ext cx="7370699" cy="3327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ABE33F"/>
              </a:buClr>
              <a:buSzPct val="100000"/>
              <a:buFont typeface="Karla"/>
              <a:buChar char="🔸"/>
              <a:defRPr sz="24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>
              <a:spcBef>
                <a:spcPts val="480"/>
              </a:spcBef>
              <a:buClr>
                <a:srgbClr val="ABE33F"/>
              </a:buClr>
              <a:buSzPct val="100000"/>
              <a:buFont typeface="Karla"/>
              <a:buChar char="🔸"/>
              <a:defRPr sz="24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lvl="2">
              <a:spcBef>
                <a:spcPts val="480"/>
              </a:spcBef>
              <a:buClr>
                <a:srgbClr val="ABE33F"/>
              </a:buClr>
              <a:buSzPct val="100000"/>
              <a:buFont typeface="Karla"/>
              <a:buChar char="◇"/>
              <a:defRPr sz="24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lvl="3">
              <a:spcBef>
                <a:spcPts val="360"/>
              </a:spcBef>
              <a:buClr>
                <a:srgbClr val="004C52"/>
              </a:buClr>
              <a:buSzPct val="100000"/>
              <a:buFont typeface="Karla"/>
              <a:defRPr sz="24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lvl="4">
              <a:spcBef>
                <a:spcPts val="360"/>
              </a:spcBef>
              <a:buClr>
                <a:srgbClr val="004C52"/>
              </a:buClr>
              <a:buSzPct val="100000"/>
              <a:buFont typeface="Karla"/>
              <a:defRPr sz="24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lvl="5">
              <a:spcBef>
                <a:spcPts val="360"/>
              </a:spcBef>
              <a:buClr>
                <a:srgbClr val="004C52"/>
              </a:buClr>
              <a:buSzPct val="100000"/>
              <a:buFont typeface="Karla"/>
              <a:defRPr sz="24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lvl="6">
              <a:spcBef>
                <a:spcPts val="360"/>
              </a:spcBef>
              <a:buClr>
                <a:srgbClr val="004C52"/>
              </a:buClr>
              <a:buSzPct val="100000"/>
              <a:buFont typeface="Karla"/>
              <a:defRPr sz="24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lvl="7">
              <a:spcBef>
                <a:spcPts val="360"/>
              </a:spcBef>
              <a:buClr>
                <a:srgbClr val="004C52"/>
              </a:buClr>
              <a:buSzPct val="100000"/>
              <a:buFont typeface="Karla"/>
              <a:defRPr sz="24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lvl="8">
              <a:spcBef>
                <a:spcPts val="360"/>
              </a:spcBef>
              <a:buClr>
                <a:srgbClr val="004C52"/>
              </a:buClr>
              <a:buSzPct val="100000"/>
              <a:buFont typeface="Karla"/>
              <a:defRPr sz="2400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886650" y="398400"/>
            <a:ext cx="7370699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rgbClr val="FFFFFF"/>
              </a:buClr>
              <a:buSzPct val="1000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rgbClr val="FFFFFF"/>
              </a:buClr>
              <a:buSzPct val="1000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rgbClr val="FFFFFF"/>
              </a:buClr>
              <a:buSzPct val="1000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rgbClr val="FFFFFF"/>
              </a:buClr>
              <a:buSzPct val="1000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rgbClr val="FFFFFF"/>
              </a:buClr>
              <a:buSzPct val="1000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rgbClr val="FFFFFF"/>
              </a:buClr>
              <a:buSzPct val="1000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rgbClr val="FFFFFF"/>
              </a:buClr>
              <a:buSzPct val="1000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rgbClr val="FFFFFF"/>
              </a:buClr>
              <a:buSzPct val="1000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rgbClr val="FFFFFF"/>
              </a:buClr>
              <a:buSzPct val="100000"/>
              <a:buFont typeface="Raleway"/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6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ctrTitle"/>
          </p:nvPr>
        </p:nvSpPr>
        <p:spPr>
          <a:xfrm>
            <a:off x="1719025" y="1991825"/>
            <a:ext cx="5705999" cy="11597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This is your presentation title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150495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ctrTitle" idx="4294967295"/>
          </p:nvPr>
        </p:nvSpPr>
        <p:spPr>
          <a:xfrm>
            <a:off x="2895600" y="982200"/>
            <a:ext cx="5351700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6000" dirty="0">
                <a:solidFill>
                  <a:srgbClr val="ABE33F"/>
                </a:solidFill>
              </a:rPr>
              <a:t>Hello!</a:t>
            </a:r>
          </a:p>
        </p:txBody>
      </p:sp>
      <p:grpSp>
        <p:nvGrpSpPr>
          <p:cNvPr id="103" name="Shape 103"/>
          <p:cNvGrpSpPr/>
          <p:nvPr/>
        </p:nvGrpSpPr>
        <p:grpSpPr>
          <a:xfrm>
            <a:off x="685612" y="1814387"/>
            <a:ext cx="1512761" cy="1433896"/>
            <a:chOff x="5300400" y="3670175"/>
            <a:chExt cx="421300" cy="399325"/>
          </a:xfrm>
        </p:grpSpPr>
        <p:sp>
          <p:nvSpPr>
            <p:cNvPr id="104" name="Shape 104"/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0" t="0" r="0" b="0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rgbClr val="00AE9D">
                <a:alpha val="8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" name="Shape 105"/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0" t="0" r="0" b="0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rgbClr val="00AE9D">
                <a:alpha val="8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" name="Shape 106"/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0" t="0" r="0" b="0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rgbClr val="00AE9D">
                <a:alpha val="8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" name="Shape 107"/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0" t="0" r="0" b="0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00AE9D">
                <a:alpha val="8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" name="Shape 108"/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0" t="0" r="0" b="0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0AE9D">
                <a:alpha val="8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09" name="Shape 109"/>
          <p:cNvSpPr/>
          <p:nvPr/>
        </p:nvSpPr>
        <p:spPr>
          <a:xfrm>
            <a:off x="1850371" y="1562100"/>
            <a:ext cx="957629" cy="859665"/>
          </a:xfrm>
          <a:custGeom>
            <a:avLst/>
            <a:gdLst/>
            <a:ahLst/>
            <a:cxnLst/>
            <a:rect l="0" t="0" r="0" b="0"/>
            <a:pathLst>
              <a:path w="16706" h="14997" extrusionOk="0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rgbClr val="ABE33F">
              <a:alpha val="8115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1" name="Picture 10" descr="template-3-ba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11470"/>
            <a:ext cx="2824694" cy="216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838200" y="-1524000"/>
            <a:ext cx="8229600" cy="56356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</a:lstStyle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ctrTitle"/>
          </p:nvPr>
        </p:nvSpPr>
        <p:spPr>
          <a:xfrm>
            <a:off x="1815525" y="1888150"/>
            <a:ext cx="5513100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ABE33F"/>
                </a:solidFill>
              </a:rPr>
              <a:t>1.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TRANSITION HEADLINE</a:t>
            </a:r>
          </a:p>
        </p:txBody>
      </p:sp>
      <p:sp>
        <p:nvSpPr>
          <p:cNvPr id="115" name="Shape 115"/>
          <p:cNvSpPr txBox="1">
            <a:spLocks noGrp="1"/>
          </p:cNvSpPr>
          <p:nvPr>
            <p:ph type="subTitle" idx="1"/>
          </p:nvPr>
        </p:nvSpPr>
        <p:spPr>
          <a:xfrm>
            <a:off x="1815375" y="2916250"/>
            <a:ext cx="5513100" cy="784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Let’s start with the first set of slides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1833775" y="2314200"/>
            <a:ext cx="5476500" cy="8198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Quotations are commonly printed as a means of inspiration and to invoke philosophical thoughts from the reader.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ctrTitle" idx="4294967295"/>
          </p:nvPr>
        </p:nvSpPr>
        <p:spPr>
          <a:xfrm>
            <a:off x="305941" y="1318968"/>
            <a:ext cx="7772400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6000">
                <a:solidFill>
                  <a:srgbClr val="ABE33F"/>
                </a:solidFill>
              </a:rPr>
              <a:t>Big concept</a:t>
            </a:r>
          </a:p>
        </p:txBody>
      </p:sp>
      <p:sp>
        <p:nvSpPr>
          <p:cNvPr id="133" name="Shape 133"/>
          <p:cNvSpPr/>
          <p:nvPr/>
        </p:nvSpPr>
        <p:spPr>
          <a:xfrm>
            <a:off x="4874250" y="-17350"/>
            <a:ext cx="4290325" cy="3789650"/>
          </a:xfrm>
          <a:custGeom>
            <a:avLst/>
            <a:gdLst/>
            <a:ahLst/>
            <a:cxnLst/>
            <a:rect l="0" t="0" r="0" b="0"/>
            <a:pathLst>
              <a:path w="171613" h="151586" extrusionOk="0">
                <a:moveTo>
                  <a:pt x="0" y="694"/>
                </a:moveTo>
                <a:lnTo>
                  <a:pt x="171613" y="0"/>
                </a:lnTo>
                <a:lnTo>
                  <a:pt x="170790" y="151586"/>
                </a:lnTo>
                <a:lnTo>
                  <a:pt x="46492" y="123154"/>
                </a:lnTo>
                <a:close/>
              </a:path>
            </a:pathLst>
          </a:custGeom>
          <a:solidFill>
            <a:srgbClr val="ABE33F">
              <a:alpha val="81150"/>
            </a:srgbClr>
          </a:solidFill>
          <a:ln>
            <a:noFill/>
          </a:ln>
        </p:spPr>
      </p:sp>
      <p:sp>
        <p:nvSpPr>
          <p:cNvPr id="134" name="Shape 134"/>
          <p:cNvSpPr/>
          <p:nvPr/>
        </p:nvSpPr>
        <p:spPr>
          <a:xfrm rot="10286814">
            <a:off x="6499116" y="1416523"/>
            <a:ext cx="177684" cy="169659"/>
          </a:xfrm>
          <a:custGeom>
            <a:avLst/>
            <a:gdLst/>
            <a:ahLst/>
            <a:cxnLst/>
            <a:rect l="0" t="0" r="0" b="0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135" name="Shape 135"/>
          <p:cNvGrpSpPr/>
          <p:nvPr/>
        </p:nvGrpSpPr>
        <p:grpSpPr>
          <a:xfrm>
            <a:off x="7885861" y="419337"/>
            <a:ext cx="899283" cy="899338"/>
            <a:chOff x="6654650" y="3665275"/>
            <a:chExt cx="409100" cy="409125"/>
          </a:xfrm>
        </p:grpSpPr>
        <p:sp>
          <p:nvSpPr>
            <p:cNvPr id="136" name="Shape 136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0" t="0" r="0" b="0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7" name="Shape 137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0" t="0" r="0" b="0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38" name="Shape 138"/>
          <p:cNvSpPr/>
          <p:nvPr/>
        </p:nvSpPr>
        <p:spPr>
          <a:xfrm>
            <a:off x="6192650" y="1898868"/>
            <a:ext cx="914124" cy="914075"/>
          </a:xfrm>
          <a:custGeom>
            <a:avLst/>
            <a:gdLst/>
            <a:ahLst/>
            <a:cxnLst/>
            <a:rect l="0" t="0" r="0" b="0"/>
            <a:pathLst>
              <a:path w="18758" h="18757" extrusionOk="0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139" name="Shape 139"/>
          <p:cNvGrpSpPr/>
          <p:nvPr/>
        </p:nvGrpSpPr>
        <p:grpSpPr>
          <a:xfrm>
            <a:off x="6931316" y="1443562"/>
            <a:ext cx="671510" cy="671548"/>
            <a:chOff x="570875" y="4322250"/>
            <a:chExt cx="443300" cy="443325"/>
          </a:xfrm>
        </p:grpSpPr>
        <p:sp>
          <p:nvSpPr>
            <p:cNvPr id="140" name="Shape 140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0" t="0" r="0" b="0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00AE9D">
                <a:alpha val="8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" name="Shape 141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0" t="0" r="0" b="0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00AE9D">
                <a:alpha val="8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" name="Shape 142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0" t="0" r="0" b="0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00AE9D">
                <a:alpha val="8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" name="Shape 143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0" t="0" r="0" b="0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00AE9D">
                <a:alpha val="8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44" name="Shape 144"/>
          <p:cNvSpPr/>
          <p:nvPr/>
        </p:nvSpPr>
        <p:spPr>
          <a:xfrm rot="-1627561">
            <a:off x="7434266" y="487481"/>
            <a:ext cx="280162" cy="267508"/>
          </a:xfrm>
          <a:custGeom>
            <a:avLst/>
            <a:gdLst/>
            <a:ahLst/>
            <a:cxnLst/>
            <a:rect l="0" t="0" r="0" b="0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5" name="Shape 145"/>
          <p:cNvSpPr/>
          <p:nvPr/>
        </p:nvSpPr>
        <p:spPr>
          <a:xfrm rot="1504353">
            <a:off x="7841214" y="2080538"/>
            <a:ext cx="280176" cy="267521"/>
          </a:xfrm>
          <a:custGeom>
            <a:avLst/>
            <a:gdLst/>
            <a:ahLst/>
            <a:cxnLst/>
            <a:rect l="0" t="0" r="0" b="0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6" name="Shape 146"/>
          <p:cNvSpPr/>
          <p:nvPr/>
        </p:nvSpPr>
        <p:spPr>
          <a:xfrm rot="1973882">
            <a:off x="8121370" y="1454163"/>
            <a:ext cx="192943" cy="184229"/>
          </a:xfrm>
          <a:custGeom>
            <a:avLst/>
            <a:gdLst/>
            <a:ahLst/>
            <a:cxnLst/>
            <a:rect l="0" t="0" r="0" b="0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8" name="Picture 20" descr="swirl.png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02556" y="1557337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Oval 34"/>
          <p:cNvSpPr>
            <a:spLocks noChangeArrowheads="1"/>
          </p:cNvSpPr>
          <p:nvPr/>
        </p:nvSpPr>
        <p:spPr bwMode="gray">
          <a:xfrm rot="-723406">
            <a:off x="3266281" y="4295775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20" name="Picture 38" descr="ball-2-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681" y="2709862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39"/>
          <p:cNvSpPr txBox="1">
            <a:spLocks noChangeArrowheads="1"/>
          </p:cNvSpPr>
          <p:nvPr/>
        </p:nvSpPr>
        <p:spPr bwMode="gray">
          <a:xfrm>
            <a:off x="3656806" y="3336925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22" name="Oval 34"/>
          <p:cNvSpPr>
            <a:spLocks noChangeArrowheads="1"/>
          </p:cNvSpPr>
          <p:nvPr/>
        </p:nvSpPr>
        <p:spPr bwMode="gray">
          <a:xfrm rot="-723406">
            <a:off x="1075531" y="3282950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23" name="Picture 39" descr="ball-2-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81" y="2176462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Oval 34"/>
          <p:cNvSpPr>
            <a:spLocks noChangeArrowheads="1"/>
          </p:cNvSpPr>
          <p:nvPr/>
        </p:nvSpPr>
        <p:spPr bwMode="gray">
          <a:xfrm rot="-723406">
            <a:off x="2289969" y="1749425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5" name="Oval 34"/>
          <p:cNvSpPr>
            <a:spLocks noChangeArrowheads="1"/>
          </p:cNvSpPr>
          <p:nvPr/>
        </p:nvSpPr>
        <p:spPr bwMode="gray">
          <a:xfrm rot="-723406">
            <a:off x="4034631" y="1268412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26" name="Picture 41" descr="ball-2-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881" y="1033462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2" descr="ball-2-4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281" y="728662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39"/>
          <p:cNvSpPr txBox="1">
            <a:spLocks noChangeArrowheads="1"/>
          </p:cNvSpPr>
          <p:nvPr/>
        </p:nvSpPr>
        <p:spPr bwMode="gray">
          <a:xfrm>
            <a:off x="1335881" y="2633662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29" name="Text Box 39"/>
          <p:cNvSpPr txBox="1">
            <a:spLocks noChangeArrowheads="1"/>
          </p:cNvSpPr>
          <p:nvPr/>
        </p:nvSpPr>
        <p:spPr bwMode="gray">
          <a:xfrm>
            <a:off x="2631281" y="1262062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30" name="Text Box 39"/>
          <p:cNvSpPr txBox="1">
            <a:spLocks noChangeArrowheads="1"/>
          </p:cNvSpPr>
          <p:nvPr/>
        </p:nvSpPr>
        <p:spPr bwMode="gray">
          <a:xfrm>
            <a:off x="4155281" y="804862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Escal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49</Words>
  <Application>Microsoft Office PowerPoint</Application>
  <PresentationFormat>On-screen Show (16:9)</PresentationFormat>
  <Paragraphs>14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Escalus template</vt:lpstr>
      <vt:lpstr>This is your presentation title</vt:lpstr>
      <vt:lpstr>Hello!</vt:lpstr>
      <vt:lpstr>1. TRANSITION HEADLINE</vt:lpstr>
      <vt:lpstr>PowerPoint Presentation</vt:lpstr>
      <vt:lpstr>Big concept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Nasrin</dc:creator>
  <cp:lastModifiedBy>Nasrin</cp:lastModifiedBy>
  <cp:revision>2</cp:revision>
  <dcterms:modified xsi:type="dcterms:W3CDTF">2015-12-20T14:35:20Z</dcterms:modified>
</cp:coreProperties>
</file>