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1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EAA02"/>
    <a:srgbClr val="D68B1C"/>
    <a:srgbClr val="D09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1749245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2593545"/>
            <a:ext cx="6400800" cy="835455"/>
          </a:xfrm>
          <a:noFill/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572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28720"/>
            <a:ext cx="8229600" cy="3918803"/>
          </a:xfrm>
        </p:spPr>
        <p:txBody>
          <a:bodyPr/>
          <a:lstStyle>
            <a:lvl1pPr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0" y="374900"/>
            <a:ext cx="748254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1544098"/>
            <a:ext cx="7482545" cy="4275740"/>
          </a:xfrm>
        </p:spPr>
        <p:txBody>
          <a:bodyPr/>
          <a:lstStyle>
            <a:lvl1pPr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5465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84518"/>
            <a:ext cx="4040188" cy="3035058"/>
          </a:xfrm>
        </p:spPr>
        <p:txBody>
          <a:bodyPr/>
          <a:lstStyle>
            <a:lvl1pPr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5465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84518"/>
            <a:ext cx="4041775" cy="3035058"/>
          </a:xfrm>
        </p:spPr>
        <p:txBody>
          <a:bodyPr/>
          <a:lstStyle>
            <a:lvl1pPr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Click to edit Master title style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93640" y="2145909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14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16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17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9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20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23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24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51194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</TotalTime>
  <Words>65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Click to edit Master title style</vt:lpstr>
      <vt:lpstr>PowerPoint Presentation</vt:lpstr>
      <vt:lpstr>Slide Title</vt:lpstr>
      <vt:lpstr>Bar Chart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19</cp:revision>
  <dcterms:created xsi:type="dcterms:W3CDTF">2013-08-21T19:17:07Z</dcterms:created>
  <dcterms:modified xsi:type="dcterms:W3CDTF">2015-12-20T14:32:32Z</dcterms:modified>
</cp:coreProperties>
</file>