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9" r:id="rId5"/>
    <p:sldId id="258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02"/>
    <a:srgbClr val="6BA4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59785" y="4345230"/>
            <a:ext cx="7772400" cy="1221640"/>
          </a:xfrm>
          <a:effectLst>
            <a:outerShdw blurRad="50800" dist="38100" dir="2700000" algn="tl" rotWithShape="0">
              <a:prstClr val="black">
                <a:alpha val="82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4130" y="5719575"/>
            <a:ext cx="6400800" cy="458115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FFFF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7605"/>
            <a:ext cx="8229600" cy="584623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38425"/>
            <a:ext cx="8229600" cy="4525963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900" y="427342"/>
            <a:ext cx="6710784" cy="863788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7900" y="1291130"/>
            <a:ext cx="6710784" cy="4275740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7605"/>
            <a:ext cx="8229600" cy="584622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2088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01950"/>
            <a:ext cx="4040188" cy="3798583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72088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901950"/>
            <a:ext cx="4041775" cy="3798583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93640" y="37490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689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51194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1089</TotalTime>
  <Words>67</Words>
  <Application>Microsoft Office PowerPoint</Application>
  <PresentationFormat>On-screen Show (4:3)</PresentationFormat>
  <Paragraphs>30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Click to edit  Master title style</vt:lpstr>
      <vt:lpstr>Pie Chart</vt:lpstr>
      <vt:lpstr>Bar Chart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Nasrin</cp:lastModifiedBy>
  <cp:revision>19</cp:revision>
  <dcterms:created xsi:type="dcterms:W3CDTF">2013-08-21T19:17:07Z</dcterms:created>
  <dcterms:modified xsi:type="dcterms:W3CDTF">2015-12-20T14:36:04Z</dcterms:modified>
</cp:coreProperties>
</file>