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3581705"/>
            <a:ext cx="7772400" cy="16227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5108755"/>
            <a:ext cx="6400800" cy="1068934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2960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195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68031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</a:t>
            </a:r>
            <a:r>
              <a:rPr lang="en-US" smtClean="0"/>
              <a:t>edit </a:t>
            </a:r>
          </a:p>
          <a:p>
            <a:r>
              <a:rPr lang="en-US" smtClean="0"/>
              <a:t>Master </a:t>
            </a:r>
            <a:r>
              <a:rPr lang="en-US" dirty="0" smtClean="0"/>
              <a:t>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54198" y="419252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689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51194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63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 Master title style</vt:lpstr>
      <vt:lpstr>Pie Chart</vt:lpstr>
      <vt:lpstr>Slide Title</vt:lpstr>
      <vt:lpstr>Slide Title</vt:lpstr>
      <vt:lpstr>Bar Chart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25</cp:revision>
  <dcterms:created xsi:type="dcterms:W3CDTF">2013-08-21T19:17:07Z</dcterms:created>
  <dcterms:modified xsi:type="dcterms:W3CDTF">2015-12-20T14:28:23Z</dcterms:modified>
</cp:coreProperties>
</file>