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1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8CEB9-E5DF-4D4D-9EB8-B8F1D7DADC46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55124-6A88-4719-93EE-065FB91DA0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8CEB9-E5DF-4D4D-9EB8-B8F1D7DADC46}" type="datetimeFigureOut">
              <a:rPr lang="en-US" smtClean="0"/>
              <a:t>12/18/2015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55124-6A88-4719-93EE-065FB91DA0D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23928" y="4293096"/>
            <a:ext cx="4678288" cy="794519"/>
          </a:xfrm>
        </p:spPr>
        <p:txBody>
          <a:bodyPr>
            <a:normAutofit/>
          </a:bodyPr>
          <a:lstStyle/>
          <a:p>
            <a:pPr algn="r"/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  <a:latin typeface="Futura Md BT" pitchFamily="34" charset="0"/>
              </a:rPr>
              <a:t>Presentation Title Here</a:t>
            </a:r>
            <a:endParaRPr lang="en-US" sz="3200" dirty="0">
              <a:solidFill>
                <a:schemeClr val="accent3">
                  <a:lumMod val="50000"/>
                </a:schemeClr>
              </a:solidFill>
              <a:latin typeface="Futura Md B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90048" y="5589240"/>
            <a:ext cx="1112168" cy="576064"/>
          </a:xfrm>
        </p:spPr>
        <p:txBody>
          <a:bodyPr>
            <a:normAutofit/>
          </a:bodyPr>
          <a:lstStyle/>
          <a:p>
            <a:pPr algn="r"/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  <a:latin typeface="Futura Md BT" pitchFamily="34" charset="0"/>
              </a:rPr>
              <a:t>Logo</a:t>
            </a:r>
            <a:endParaRPr lang="en-US" sz="2400" dirty="0">
              <a:solidFill>
                <a:schemeClr val="accent3">
                  <a:lumMod val="75000"/>
                </a:schemeClr>
              </a:solidFill>
              <a:latin typeface="Futura Md BT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67944" y="5373216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410752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2160" y="836712"/>
            <a:ext cx="2684984" cy="792088"/>
          </a:xfrm>
        </p:spPr>
        <p:txBody>
          <a:bodyPr>
            <a:normAutofit/>
          </a:bodyPr>
          <a:lstStyle/>
          <a:p>
            <a:pPr algn="r"/>
            <a:r>
              <a:rPr lang="en-US" sz="3200" dirty="0" smtClean="0">
                <a:solidFill>
                  <a:schemeClr val="accent3">
                    <a:lumMod val="50000"/>
                  </a:schemeClr>
                </a:solidFill>
                <a:latin typeface="Futura Md BT" pitchFamily="34" charset="0"/>
              </a:rPr>
              <a:t>Second Page</a:t>
            </a:r>
            <a:endParaRPr lang="en-US" sz="3200" dirty="0">
              <a:solidFill>
                <a:schemeClr val="accent3">
                  <a:lumMod val="50000"/>
                </a:schemeClr>
              </a:solidFill>
              <a:latin typeface="Futura Md BT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7200" y="152400"/>
            <a:ext cx="8229600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PH" smtClean="0">
                <a:latin typeface="Arial" panose="020B0604020202020204" pitchFamily="34" charset="0"/>
              </a:rPr>
              <a:t>Table</a:t>
            </a:r>
            <a:endParaRPr lang="en-PH" smtClean="0">
              <a:latin typeface="Arial" panose="020B0604020202020204" pitchFamily="34" charset="0"/>
            </a:endParaRPr>
          </a:p>
        </p:txBody>
      </p:sp>
      <p:graphicFrame>
        <p:nvGraphicFramePr>
          <p:cNvPr id="10" name="Group 6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8002561"/>
              </p:ext>
            </p:extLst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Date Placeholder 3"/>
          <p:cNvSpPr>
            <a:spLocks noGrp="1"/>
          </p:cNvSpPr>
          <p:nvPr>
            <p:ph type="dt" sz="quarter" idx="10"/>
          </p:nvPr>
        </p:nvSpPr>
        <p:spPr>
          <a:xfrm>
            <a:off x="457200" y="6477000"/>
            <a:ext cx="2133600" cy="304800"/>
          </a:xfrm>
        </p:spPr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67400" y="6443663"/>
            <a:ext cx="2895600" cy="290512"/>
          </a:xfrm>
        </p:spPr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53033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72</Words>
  <Application>Microsoft Office PowerPoint</Application>
  <PresentationFormat>On-screen Show (4:3)</PresentationFormat>
  <Paragraphs>58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Тема Office</vt:lpstr>
      <vt:lpstr>Presentation Title Here</vt:lpstr>
      <vt:lpstr>Bar Chart</vt:lpstr>
      <vt:lpstr>Second Page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1</dc:creator>
  <cp:lastModifiedBy>Nasrin</cp:lastModifiedBy>
  <cp:revision>4</cp:revision>
  <dcterms:created xsi:type="dcterms:W3CDTF">2013-08-06T08:40:55Z</dcterms:created>
  <dcterms:modified xsi:type="dcterms:W3CDTF">2015-12-18T15:45:52Z</dcterms:modified>
</cp:coreProperties>
</file>