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C0"/>
    <a:srgbClr val="E20071"/>
    <a:srgbClr val="E20087"/>
    <a:srgbClr val="FFABCB"/>
    <a:srgbClr val="EF720B"/>
    <a:srgbClr val="F79B4F"/>
    <a:srgbClr val="6F4001"/>
    <a:srgbClr val="CC9900"/>
    <a:srgbClr val="157FFF"/>
    <a:srgbClr val="F7E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6260" y="1443835"/>
            <a:ext cx="8398775" cy="122164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3276295"/>
            <a:ext cx="6400800" cy="122164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527605"/>
            <a:ext cx="824607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5" y="1443835"/>
            <a:ext cx="7177135" cy="3970331"/>
          </a:xfrm>
        </p:spPr>
        <p:txBody>
          <a:bodyPr/>
          <a:lstStyle>
            <a:lvl1pPr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527605"/>
            <a:ext cx="7016195" cy="68488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7655" y="1291130"/>
            <a:ext cx="5641850" cy="4428445"/>
          </a:xfrm>
        </p:spPr>
        <p:txBody>
          <a:bodyPr/>
          <a:lstStyle>
            <a:lvl1pPr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080" y="527605"/>
            <a:ext cx="8076895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195" y="1443835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5195" y="2207360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2820" y="1443835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2820" y="2207360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6835" y="1443835"/>
            <a:ext cx="6108200" cy="106893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Click to edit </a:t>
            </a:r>
            <a:br>
              <a:rPr lang="en-US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Master title style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3276295"/>
            <a:ext cx="6400800" cy="1527051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6345" y="465064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Hot Tip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392238"/>
            <a:ext cx="7824788" cy="48529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PH" smtClean="0">
                <a:latin typeface="Verdana" pitchFamily="34" charset="0"/>
              </a:rPr>
              <a:t>A well-prepared and enthusiastic talk will help you convince your audience and maintain their attention. There are some key points that define a good talk.</a:t>
            </a:r>
          </a:p>
          <a:p>
            <a:pPr>
              <a:lnSpc>
                <a:spcPct val="80000"/>
              </a:lnSpc>
              <a:defRPr/>
            </a:pPr>
            <a:endParaRPr lang="en-PH" b="1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Know your slides inside out. 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Speak freely.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Speak with confidence.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Maintain eye contact with the audience. </a:t>
            </a:r>
            <a:r>
              <a:rPr lang="en-PH" sz="2900" smtClean="0"/>
              <a:t/>
            </a:r>
            <a:br>
              <a:rPr lang="en-PH" sz="2900" smtClean="0"/>
            </a:br>
            <a:endParaRPr lang="en-PH" sz="2900" smtClean="0"/>
          </a:p>
          <a:p>
            <a:pPr lvl="1">
              <a:lnSpc>
                <a:spcPct val="80000"/>
              </a:lnSpc>
              <a:defRPr/>
            </a:pPr>
            <a:endParaRPr lang="en-PH" sz="2900" smtClean="0"/>
          </a:p>
        </p:txBody>
      </p:sp>
    </p:spTree>
    <p:extLst>
      <p:ext uri="{BB962C8B-B14F-4D97-AF65-F5344CB8AC3E}">
        <p14:creationId xmlns:p14="http://schemas.microsoft.com/office/powerpoint/2010/main" val="45729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Contents</a:t>
            </a:r>
          </a:p>
        </p:txBody>
      </p:sp>
      <p:sp>
        <p:nvSpPr>
          <p:cNvPr id="46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  <a:endParaRPr lang="en-PH" dirty="0"/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  <a:endParaRPr lang="en-PH" dirty="0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5127" name="AutoShape 52"/>
          <p:cNvSpPr>
            <a:spLocks noChangeArrowheads="1"/>
          </p:cNvSpPr>
          <p:nvPr/>
        </p:nvSpPr>
        <p:spPr bwMode="gray">
          <a:xfrm>
            <a:off x="2743200" y="20494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 dirty="0">
                <a:latin typeface="Arial" charset="0"/>
              </a:rPr>
              <a:t>Click to add Title</a:t>
            </a:r>
          </a:p>
        </p:txBody>
      </p:sp>
      <p:sp>
        <p:nvSpPr>
          <p:cNvPr id="5129" name="AutoShape 52"/>
          <p:cNvSpPr>
            <a:spLocks noChangeArrowheads="1"/>
          </p:cNvSpPr>
          <p:nvPr/>
        </p:nvSpPr>
        <p:spPr bwMode="gray">
          <a:xfrm>
            <a:off x="2743200" y="2819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0" name="AutoShape 52"/>
          <p:cNvSpPr>
            <a:spLocks noChangeArrowheads="1"/>
          </p:cNvSpPr>
          <p:nvPr/>
        </p:nvSpPr>
        <p:spPr bwMode="gray">
          <a:xfrm>
            <a:off x="2743200" y="3581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1" name="AutoShape 52"/>
          <p:cNvSpPr>
            <a:spLocks noChangeArrowheads="1"/>
          </p:cNvSpPr>
          <p:nvPr/>
        </p:nvSpPr>
        <p:spPr bwMode="gray">
          <a:xfrm>
            <a:off x="2743200" y="4343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pic>
        <p:nvPicPr>
          <p:cNvPr id="2" name="Picture 16" descr="button-2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button-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3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8" descr="button-2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9" descr="button-2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6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99160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111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Hot Tip</vt:lpstr>
      <vt:lpstr>Contents</vt:lpstr>
      <vt:lpstr>Pie Chart</vt:lpstr>
      <vt:lpstr>Bar Chart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42</cp:revision>
  <dcterms:created xsi:type="dcterms:W3CDTF">2013-08-21T19:17:07Z</dcterms:created>
  <dcterms:modified xsi:type="dcterms:W3CDTF">2015-12-18T15:44:19Z</dcterms:modified>
</cp:coreProperties>
</file>