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1219200"/>
            <a:ext cx="4572000" cy="1295400"/>
          </a:xfrm>
        </p:spPr>
        <p:txBody>
          <a:bodyPr>
            <a:noAutofit/>
          </a:bodyPr>
          <a:lstStyle>
            <a:lvl1pPr algn="l">
              <a:defRPr sz="3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2514600"/>
            <a:ext cx="4572000" cy="685800"/>
          </a:xfrm>
        </p:spPr>
        <p:txBody>
          <a:bodyPr>
            <a:noAutofit/>
          </a:bodyPr>
          <a:lstStyle>
            <a:lvl1pPr marL="0" indent="0" algn="l">
              <a:buNone/>
              <a:defRPr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419D74-CC5A-483E-87D2-BCF0A2B7B2C8}" type="datetimeFigureOut">
              <a:rPr lang="en-US" smtClean="0"/>
              <a:t>12/18/2015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AFE18-C351-452E-9D4E-F7930E648FC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419D74-CC5A-483E-87D2-BCF0A2B7B2C8}" type="datetimeFigureOut">
              <a:rPr lang="en-US" smtClean="0"/>
              <a:t>12/18/2015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AFE18-C351-452E-9D4E-F7930E648FC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419D74-CC5A-483E-87D2-BCF0A2B7B2C8}" type="datetimeFigureOut">
              <a:rPr lang="en-US" smtClean="0"/>
              <a:t>12/18/2015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AFE18-C351-452E-9D4E-F7930E648FC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304800"/>
            <a:ext cx="8610600" cy="1143000"/>
          </a:xfrm>
        </p:spPr>
        <p:txBody>
          <a:bodyPr/>
          <a:lstStyle>
            <a:lvl1pPr algn="ctr"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951037"/>
            <a:ext cx="8610600" cy="4373563"/>
          </a:xfrm>
        </p:spPr>
        <p:txBody>
          <a:bodyPr>
            <a:normAutofit/>
          </a:bodyPr>
          <a:lstStyle>
            <a:lvl1pPr>
              <a:buFont typeface="Algerian" pitchFamily="82" charset="0"/>
              <a:buChar char="×"/>
              <a:defRPr sz="1800"/>
            </a:lvl1pPr>
            <a:lvl2pPr>
              <a:buFont typeface="Algerian" pitchFamily="82" charset="0"/>
              <a:buChar char="×"/>
              <a:defRPr sz="1800"/>
            </a:lvl2pPr>
            <a:lvl3pPr>
              <a:buFont typeface="Algerian" pitchFamily="82" charset="0"/>
              <a:buChar char="×"/>
              <a:defRPr sz="1800"/>
            </a:lvl3pPr>
            <a:lvl4pPr>
              <a:buFont typeface="Algerian" pitchFamily="82" charset="0"/>
              <a:buChar char="×"/>
              <a:defRPr sz="1800"/>
            </a:lvl4pPr>
            <a:lvl5pPr>
              <a:buFont typeface="Algerian" pitchFamily="82" charset="0"/>
              <a:buChar char="×"/>
              <a:defRPr sz="18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419D74-CC5A-483E-87D2-BCF0A2B7B2C8}" type="datetimeFigureOut">
              <a:rPr lang="en-US" smtClean="0"/>
              <a:t>12/18/2015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AFE18-C351-452E-9D4E-F7930E648FC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419D74-CC5A-483E-87D2-BCF0A2B7B2C8}" type="datetimeFigureOut">
              <a:rPr lang="en-US" smtClean="0"/>
              <a:t>12/18/2015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AFE18-C351-452E-9D4E-F7930E648FC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05001"/>
            <a:ext cx="4038600" cy="4343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05001"/>
            <a:ext cx="4038600" cy="4343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419D74-CC5A-483E-87D2-BCF0A2B7B2C8}" type="datetimeFigureOut">
              <a:rPr lang="en-US" smtClean="0"/>
              <a:t>12/18/2015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AFE18-C351-452E-9D4E-F7930E648FC6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52400" y="304800"/>
            <a:ext cx="8229600" cy="1143000"/>
          </a:xfrm>
        </p:spPr>
        <p:txBody>
          <a:bodyPr/>
          <a:lstStyle>
            <a:lvl1pPr algn="ctr">
              <a:defRPr b="1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98638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514600"/>
            <a:ext cx="4040188" cy="3810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98638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10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419D74-CC5A-483E-87D2-BCF0A2B7B2C8}" type="datetimeFigureOut">
              <a:rPr lang="en-US" smtClean="0"/>
              <a:t>12/18/2015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AFE18-C351-452E-9D4E-F7930E648FC6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152400" y="304800"/>
            <a:ext cx="8229600" cy="1143000"/>
          </a:xfrm>
        </p:spPr>
        <p:txBody>
          <a:bodyPr/>
          <a:lstStyle>
            <a:lvl1pPr algn="ctr">
              <a:defRPr b="1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419D74-CC5A-483E-87D2-BCF0A2B7B2C8}" type="datetimeFigureOut">
              <a:rPr lang="en-US" smtClean="0"/>
              <a:t>12/18/2015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AFE18-C351-452E-9D4E-F7930E648FC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419D74-CC5A-483E-87D2-BCF0A2B7B2C8}" type="datetimeFigureOut">
              <a:rPr lang="en-US" smtClean="0"/>
              <a:t>12/18/2015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AFE18-C351-452E-9D4E-F7930E648FC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419D74-CC5A-483E-87D2-BCF0A2B7B2C8}" type="datetimeFigureOut">
              <a:rPr lang="en-US" smtClean="0"/>
              <a:t>12/18/2015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AFE18-C351-452E-9D4E-F7930E648FC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419D74-CC5A-483E-87D2-BCF0A2B7B2C8}" type="datetimeFigureOut">
              <a:rPr lang="en-US" smtClean="0"/>
              <a:t>12/18/2015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AFE18-C351-452E-9D4E-F7930E648FC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905000"/>
            <a:ext cx="8229600" cy="42211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419D74-CC5A-483E-87D2-BCF0A2B7B2C8}" type="datetimeFigureOut">
              <a:rPr lang="en-US" smtClean="0"/>
              <a:t>12/18/2015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7AFE18-C351-452E-9D4E-F7930E648FC6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Presentation Title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2133600"/>
            <a:ext cx="4572000" cy="1676400"/>
          </a:xfrm>
        </p:spPr>
        <p:txBody>
          <a:bodyPr/>
          <a:lstStyle/>
          <a:p>
            <a:r>
              <a:rPr lang="en-US" sz="2000" smtClean="0"/>
              <a:t>My name</a:t>
            </a:r>
            <a:br>
              <a:rPr lang="en-US" sz="2000" smtClean="0"/>
            </a:br>
            <a:r>
              <a:rPr lang="en-US" sz="2000" smtClean="0"/>
              <a:t>contact information</a:t>
            </a:r>
            <a:br>
              <a:rPr lang="en-US" sz="2000" smtClean="0"/>
            </a:br>
            <a:r>
              <a:rPr lang="en-US" sz="2000" smtClean="0"/>
              <a:t>or project description</a:t>
            </a:r>
            <a:endParaRPr lang="en-US" sz="2000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304800" y="3657600"/>
            <a:ext cx="2605201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en-US" sz="2400" dirty="0" smtClean="0">
                <a:solidFill>
                  <a:srgbClr val="28AAE4"/>
                </a:solidFill>
              </a:rPr>
              <a:t>irppt.com</a:t>
            </a:r>
          </a:p>
          <a:p>
            <a:pPr algn="ctr"/>
            <a:r>
              <a:rPr lang="fa-IR" sz="2400" dirty="0" smtClean="0">
                <a:solidFill>
                  <a:srgbClr val="28AAE4"/>
                </a:solidFill>
              </a:rPr>
              <a:t>مرکز پاورپوینت مادسیج</a:t>
            </a:r>
            <a:endParaRPr lang="fa-IR" sz="2400" dirty="0">
              <a:solidFill>
                <a:srgbClr val="28AAE4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10" descr="template-3-ba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828800"/>
            <a:ext cx="5229225" cy="400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www.designfreebies.org</a:t>
            </a:r>
          </a:p>
        </p:txBody>
      </p:sp>
      <p:sp>
        <p:nvSpPr>
          <p:cNvPr id="3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  <p:sp>
        <p:nvSpPr>
          <p:cNvPr id="1024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PH" sz="3600" smtClean="0">
                <a:solidFill>
                  <a:schemeClr val="bg1"/>
                </a:solidFill>
                <a:latin typeface="Verdana" panose="020B0604030504040204" pitchFamily="34" charset="0"/>
              </a:rPr>
              <a:t>Bar Chart</a:t>
            </a:r>
            <a:endParaRPr lang="en-PH" sz="2000" smtClean="0">
              <a:solidFill>
                <a:schemeClr val="bg1"/>
              </a:solidFill>
              <a:latin typeface="Verdana" panose="020B0604030504040204" pitchFamily="34" charset="0"/>
            </a:endParaRPr>
          </a:p>
        </p:txBody>
      </p:sp>
      <p:sp>
        <p:nvSpPr>
          <p:cNvPr id="10246" name="TextBox 20"/>
          <p:cNvSpPr txBox="1">
            <a:spLocks noChangeArrowheads="1"/>
          </p:cNvSpPr>
          <p:nvPr/>
        </p:nvSpPr>
        <p:spPr bwMode="auto">
          <a:xfrm>
            <a:off x="2286000" y="3962400"/>
            <a:ext cx="7223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A</a:t>
            </a:r>
          </a:p>
        </p:txBody>
      </p:sp>
      <p:sp>
        <p:nvSpPr>
          <p:cNvPr id="10247" name="TextBox 21"/>
          <p:cNvSpPr txBox="1">
            <a:spLocks noChangeArrowheads="1"/>
          </p:cNvSpPr>
          <p:nvPr/>
        </p:nvSpPr>
        <p:spPr bwMode="auto">
          <a:xfrm>
            <a:off x="2819400" y="3730625"/>
            <a:ext cx="7334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B</a:t>
            </a:r>
          </a:p>
        </p:txBody>
      </p:sp>
      <p:sp>
        <p:nvSpPr>
          <p:cNvPr id="10248" name="TextBox 22"/>
          <p:cNvSpPr txBox="1">
            <a:spLocks noChangeArrowheads="1"/>
          </p:cNvSpPr>
          <p:nvPr/>
        </p:nvSpPr>
        <p:spPr bwMode="auto">
          <a:xfrm>
            <a:off x="3276600" y="33528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C</a:t>
            </a:r>
          </a:p>
        </p:txBody>
      </p:sp>
      <p:sp>
        <p:nvSpPr>
          <p:cNvPr id="10249" name="TextBox 23"/>
          <p:cNvSpPr txBox="1">
            <a:spLocks noChangeArrowheads="1"/>
          </p:cNvSpPr>
          <p:nvPr/>
        </p:nvSpPr>
        <p:spPr bwMode="auto">
          <a:xfrm>
            <a:off x="3810000" y="30480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D</a:t>
            </a:r>
          </a:p>
        </p:txBody>
      </p:sp>
      <p:sp>
        <p:nvSpPr>
          <p:cNvPr id="10250" name="TextBox 23"/>
          <p:cNvSpPr txBox="1">
            <a:spLocks noChangeArrowheads="1"/>
          </p:cNvSpPr>
          <p:nvPr/>
        </p:nvSpPr>
        <p:spPr bwMode="auto">
          <a:xfrm>
            <a:off x="4343400" y="25908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E</a:t>
            </a:r>
          </a:p>
        </p:txBody>
      </p:sp>
      <p:sp>
        <p:nvSpPr>
          <p:cNvPr id="10251" name="TextBox 23"/>
          <p:cNvSpPr txBox="1">
            <a:spLocks noChangeArrowheads="1"/>
          </p:cNvSpPr>
          <p:nvPr/>
        </p:nvSpPr>
        <p:spPr bwMode="auto">
          <a:xfrm>
            <a:off x="4953000" y="21336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F</a:t>
            </a:r>
          </a:p>
        </p:txBody>
      </p:sp>
    </p:spTree>
    <p:extLst>
      <p:ext uri="{BB962C8B-B14F-4D97-AF65-F5344CB8AC3E}">
        <p14:creationId xmlns:p14="http://schemas.microsoft.com/office/powerpoint/2010/main" val="991601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PH" smtClean="0">
                <a:solidFill>
                  <a:schemeClr val="bg1"/>
                </a:solidFill>
                <a:latin typeface="Arial" panose="020B0604020202020204" pitchFamily="34" charset="0"/>
              </a:rPr>
              <a:t>Contents</a:t>
            </a:r>
          </a:p>
        </p:txBody>
      </p:sp>
      <p:sp>
        <p:nvSpPr>
          <p:cNvPr id="46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www.designfreebies.org</a:t>
            </a:r>
            <a:endParaRPr lang="en-PH" dirty="0"/>
          </a:p>
        </p:txBody>
      </p:sp>
      <p:sp>
        <p:nvSpPr>
          <p:cNvPr id="4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Company Logo</a:t>
            </a:r>
            <a:endParaRPr lang="en-PH" dirty="0"/>
          </a:p>
        </p:txBody>
      </p:sp>
      <p:sp>
        <p:nvSpPr>
          <p:cNvPr id="5125" name="Text Box 3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/>
            <a:endParaRPr lang="en-US"/>
          </a:p>
        </p:txBody>
      </p:sp>
      <p:sp>
        <p:nvSpPr>
          <p:cNvPr id="5127" name="AutoShape 52"/>
          <p:cNvSpPr>
            <a:spLocks noChangeArrowheads="1"/>
          </p:cNvSpPr>
          <p:nvPr/>
        </p:nvSpPr>
        <p:spPr bwMode="gray">
          <a:xfrm>
            <a:off x="2743200" y="2049463"/>
            <a:ext cx="4419600" cy="508000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accent6"/>
            </a:solidFill>
            <a:round/>
            <a:headEnd/>
            <a:tailEnd/>
          </a:ln>
        </p:spPr>
        <p:txBody>
          <a:bodyPr wrap="none" anchor="ctr"/>
          <a:lstStyle/>
          <a:p>
            <a:pPr algn="l" eaLnBrk="0" hangingPunct="0">
              <a:defRPr/>
            </a:pPr>
            <a:r>
              <a:rPr lang="en-PH" b="1" dirty="0">
                <a:latin typeface="Arial" charset="0"/>
              </a:rPr>
              <a:t>Click to add Title</a:t>
            </a:r>
          </a:p>
        </p:txBody>
      </p:sp>
      <p:sp>
        <p:nvSpPr>
          <p:cNvPr id="5129" name="AutoShape 52"/>
          <p:cNvSpPr>
            <a:spLocks noChangeArrowheads="1"/>
          </p:cNvSpPr>
          <p:nvPr/>
        </p:nvSpPr>
        <p:spPr bwMode="gray">
          <a:xfrm>
            <a:off x="2743200" y="2819400"/>
            <a:ext cx="4419600" cy="508000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accent6"/>
            </a:solidFill>
            <a:round/>
            <a:headEnd/>
            <a:tailEnd/>
          </a:ln>
        </p:spPr>
        <p:txBody>
          <a:bodyPr wrap="none" anchor="ctr"/>
          <a:lstStyle/>
          <a:p>
            <a:pPr algn="l" eaLnBrk="0" hangingPunct="0">
              <a:defRPr/>
            </a:pPr>
            <a:r>
              <a:rPr lang="en-PH" b="1">
                <a:latin typeface="Arial" charset="0"/>
              </a:rPr>
              <a:t>Click to add Title</a:t>
            </a:r>
          </a:p>
        </p:txBody>
      </p:sp>
      <p:sp>
        <p:nvSpPr>
          <p:cNvPr id="5130" name="AutoShape 52"/>
          <p:cNvSpPr>
            <a:spLocks noChangeArrowheads="1"/>
          </p:cNvSpPr>
          <p:nvPr/>
        </p:nvSpPr>
        <p:spPr bwMode="gray">
          <a:xfrm>
            <a:off x="2743200" y="3581400"/>
            <a:ext cx="4419600" cy="508000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accent6"/>
            </a:solidFill>
            <a:round/>
            <a:headEnd/>
            <a:tailEnd/>
          </a:ln>
        </p:spPr>
        <p:txBody>
          <a:bodyPr wrap="none" anchor="ctr"/>
          <a:lstStyle/>
          <a:p>
            <a:pPr algn="l" eaLnBrk="0" hangingPunct="0">
              <a:defRPr/>
            </a:pPr>
            <a:r>
              <a:rPr lang="en-PH" b="1">
                <a:latin typeface="Arial" charset="0"/>
              </a:rPr>
              <a:t>Click to add Title</a:t>
            </a:r>
          </a:p>
        </p:txBody>
      </p:sp>
      <p:sp>
        <p:nvSpPr>
          <p:cNvPr id="5131" name="AutoShape 52"/>
          <p:cNvSpPr>
            <a:spLocks noChangeArrowheads="1"/>
          </p:cNvSpPr>
          <p:nvPr/>
        </p:nvSpPr>
        <p:spPr bwMode="gray">
          <a:xfrm>
            <a:off x="2743200" y="4343400"/>
            <a:ext cx="4419600" cy="508000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accent6"/>
            </a:solidFill>
            <a:round/>
            <a:headEnd/>
            <a:tailEnd/>
          </a:ln>
        </p:spPr>
        <p:txBody>
          <a:bodyPr wrap="none" anchor="ctr"/>
          <a:lstStyle/>
          <a:p>
            <a:pPr algn="l" eaLnBrk="0" hangingPunct="0">
              <a:defRPr/>
            </a:pPr>
            <a:r>
              <a:rPr lang="en-PH" b="1">
                <a:latin typeface="Arial" charset="0"/>
              </a:rPr>
              <a:t>Click to add Title</a:t>
            </a:r>
          </a:p>
        </p:txBody>
      </p:sp>
      <p:pic>
        <p:nvPicPr>
          <p:cNvPr id="2" name="Picture 16" descr="button-2-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1981200"/>
            <a:ext cx="63817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17" descr="button-2-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2743200"/>
            <a:ext cx="63817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2" name="Picture 18" descr="button-2-3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3505200"/>
            <a:ext cx="63817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3" name="Picture 19" descr="button-2-4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4267200"/>
            <a:ext cx="63817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3419872" y="1089025"/>
            <a:ext cx="2605201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en-US" sz="2400" dirty="0" smtClean="0">
                <a:solidFill>
                  <a:srgbClr val="28AAE4"/>
                </a:solidFill>
              </a:rPr>
              <a:t>irppt.com</a:t>
            </a:r>
          </a:p>
          <a:p>
            <a:pPr algn="ctr"/>
            <a:r>
              <a:rPr lang="fa-IR" sz="2400" dirty="0" smtClean="0">
                <a:solidFill>
                  <a:srgbClr val="28AAE4"/>
                </a:solidFill>
              </a:rPr>
              <a:t>مرکز پاورپوینت مادسیج</a:t>
            </a:r>
            <a:endParaRPr lang="fa-IR" sz="2400" dirty="0">
              <a:solidFill>
                <a:srgbClr val="28AAE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194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www.designfreebies.org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PH" smtClean="0">
                <a:solidFill>
                  <a:schemeClr val="bg1"/>
                </a:solidFill>
                <a:latin typeface="Verdana" panose="020B0604030504040204" pitchFamily="34" charset="0"/>
              </a:rPr>
              <a:t>Hot Tip</a:t>
            </a:r>
          </a:p>
        </p:txBody>
      </p:sp>
      <p:sp>
        <p:nvSpPr>
          <p:cNvPr id="614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9125" y="1392238"/>
            <a:ext cx="7824788" cy="4852987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PH" smtClean="0">
                <a:latin typeface="Verdana" pitchFamily="34" charset="0"/>
              </a:rPr>
              <a:t>A well-prepared and enthusiastic talk will help you convince your audience and maintain their attention. There are some key points that define a good talk.</a:t>
            </a:r>
          </a:p>
          <a:p>
            <a:pPr>
              <a:lnSpc>
                <a:spcPct val="80000"/>
              </a:lnSpc>
              <a:defRPr/>
            </a:pPr>
            <a:endParaRPr lang="en-PH" b="1" smtClean="0">
              <a:latin typeface="Verdana" pitchFamily="34" charset="0"/>
            </a:endParaRPr>
          </a:p>
          <a:p>
            <a:pPr lvl="1">
              <a:lnSpc>
                <a:spcPct val="80000"/>
              </a:lnSpc>
              <a:defRPr/>
            </a:pPr>
            <a:r>
              <a:rPr lang="en-PH" sz="3200" smtClean="0"/>
              <a:t>Know your slides inside out. </a:t>
            </a:r>
          </a:p>
          <a:p>
            <a:pPr lvl="1">
              <a:lnSpc>
                <a:spcPct val="80000"/>
              </a:lnSpc>
              <a:defRPr/>
            </a:pPr>
            <a:r>
              <a:rPr lang="en-PH" sz="3200" smtClean="0"/>
              <a:t>Speak freely.</a:t>
            </a:r>
          </a:p>
          <a:p>
            <a:pPr lvl="1">
              <a:lnSpc>
                <a:spcPct val="80000"/>
              </a:lnSpc>
              <a:defRPr/>
            </a:pPr>
            <a:r>
              <a:rPr lang="en-PH" sz="3200" smtClean="0"/>
              <a:t>Speak with confidence.</a:t>
            </a:r>
          </a:p>
          <a:p>
            <a:pPr lvl="1">
              <a:lnSpc>
                <a:spcPct val="80000"/>
              </a:lnSpc>
              <a:defRPr/>
            </a:pPr>
            <a:r>
              <a:rPr lang="en-PH" sz="3200" smtClean="0"/>
              <a:t>Maintain eye contact with the audience. </a:t>
            </a:r>
            <a:r>
              <a:rPr lang="en-PH" sz="2900" smtClean="0"/>
              <a:t/>
            </a:r>
            <a:br>
              <a:rPr lang="en-PH" sz="2900" smtClean="0"/>
            </a:br>
            <a:endParaRPr lang="en-PH" sz="2900" smtClean="0"/>
          </a:p>
          <a:p>
            <a:pPr lvl="1">
              <a:lnSpc>
                <a:spcPct val="80000"/>
              </a:lnSpc>
              <a:defRPr/>
            </a:pPr>
            <a:endParaRPr lang="en-PH" sz="2900" smtClean="0"/>
          </a:p>
        </p:txBody>
      </p:sp>
    </p:spTree>
    <p:extLst>
      <p:ext uri="{BB962C8B-B14F-4D97-AF65-F5344CB8AC3E}">
        <p14:creationId xmlns:p14="http://schemas.microsoft.com/office/powerpoint/2010/main" val="457291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PH" smtClean="0">
                <a:solidFill>
                  <a:schemeClr val="bg1"/>
                </a:solidFill>
                <a:latin typeface="Arial" panose="020B0604020202020204" pitchFamily="34" charset="0"/>
              </a:rPr>
              <a:t>Pie Chart</a:t>
            </a:r>
          </a:p>
        </p:txBody>
      </p:sp>
      <p:sp>
        <p:nvSpPr>
          <p:cNvPr id="8" name="Date Placeholder 2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PH" dirty="0"/>
              <a:t>www.designfreebies.org</a:t>
            </a:r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  <p:pic>
        <p:nvPicPr>
          <p:cNvPr id="9221" name="Picture 12" descr="template-3-pi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5013" y="1685925"/>
            <a:ext cx="5133975" cy="348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06678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106</Words>
  <Application>Microsoft Office PowerPoint</Application>
  <PresentationFormat>On-screen Show (4:3)</PresentationFormat>
  <Paragraphs>34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Presentation Title</vt:lpstr>
      <vt:lpstr>Bar Chart</vt:lpstr>
      <vt:lpstr>Contents</vt:lpstr>
      <vt:lpstr>Hot Tip</vt:lpstr>
      <vt:lpstr>Pie Chart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titans</dc:creator>
  <cp:lastModifiedBy>Nasrin</cp:lastModifiedBy>
  <cp:revision>10</cp:revision>
  <dcterms:created xsi:type="dcterms:W3CDTF">2013-09-16T19:18:38Z</dcterms:created>
  <dcterms:modified xsi:type="dcterms:W3CDTF">2015-12-18T15:45:23Z</dcterms:modified>
</cp:coreProperties>
</file>