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62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82500"/>
    <a:srgbClr val="552579"/>
    <a:srgbClr val="2597FF"/>
    <a:srgbClr val="FF9E1D"/>
    <a:srgbClr val="D68B1C"/>
    <a:srgbClr val="D09622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8965" y="4803345"/>
            <a:ext cx="8246070" cy="763525"/>
          </a:xfrm>
          <a:effectLst/>
        </p:spPr>
        <p:txBody>
          <a:bodyPr>
            <a:normAutofit/>
          </a:bodyPr>
          <a:lstStyle>
            <a:lvl1pPr algn="l">
              <a:defRPr sz="3400">
                <a:solidFill>
                  <a:srgbClr val="6825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8965" y="5566870"/>
            <a:ext cx="8246070" cy="610820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accent6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443835"/>
            <a:ext cx="8229600" cy="61082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6825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5" y="2207360"/>
            <a:ext cx="8229600" cy="4275739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8719" y="527605"/>
            <a:ext cx="6566314" cy="763525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6825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28720" y="1443835"/>
            <a:ext cx="6566314" cy="4275740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3014"/>
            <a:ext cx="8229600" cy="58462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443835"/>
            <a:ext cx="8229600" cy="53218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6825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8965" y="2035612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68250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8965" y="2665475"/>
            <a:ext cx="4040188" cy="3035058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6790" y="2035612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68250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6790" y="2665475"/>
            <a:ext cx="4041775" cy="3035058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12/18/2015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793640" y="5414165"/>
            <a:ext cx="2605201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irppt.com</a:t>
            </a:r>
          </a:p>
          <a:p>
            <a:pPr algn="ctr"/>
            <a:r>
              <a:rPr lang="fa-IR" sz="2400" dirty="0" smtClean="0">
                <a:solidFill>
                  <a:schemeClr val="bg1"/>
                </a:solidFill>
              </a:rPr>
              <a:t>مرکز پاورپوینت مادسیج</a:t>
            </a:r>
            <a:endParaRPr lang="fa-IR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PH" smtClean="0">
                <a:solidFill>
                  <a:schemeClr val="bg1"/>
                </a:solidFill>
                <a:latin typeface="Arial" panose="020B0604020202020204" pitchFamily="34" charset="0"/>
              </a:rPr>
              <a:t>Contents</a:t>
            </a:r>
          </a:p>
        </p:txBody>
      </p:sp>
      <p:sp>
        <p:nvSpPr>
          <p:cNvPr id="46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www.designfreebies.org</a:t>
            </a:r>
            <a:endParaRPr lang="en-PH" dirty="0"/>
          </a:p>
        </p:txBody>
      </p:sp>
      <p:sp>
        <p:nvSpPr>
          <p:cNvPr id="4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  <a:endParaRPr lang="en-PH" dirty="0"/>
          </a:p>
        </p:txBody>
      </p:sp>
      <p:sp>
        <p:nvSpPr>
          <p:cNvPr id="5125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endParaRPr lang="en-US"/>
          </a:p>
        </p:txBody>
      </p:sp>
      <p:sp>
        <p:nvSpPr>
          <p:cNvPr id="5127" name="AutoShape 52"/>
          <p:cNvSpPr>
            <a:spLocks noChangeArrowheads="1"/>
          </p:cNvSpPr>
          <p:nvPr/>
        </p:nvSpPr>
        <p:spPr bwMode="gray">
          <a:xfrm>
            <a:off x="2743200" y="2049463"/>
            <a:ext cx="4419600" cy="508000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accent6"/>
            </a:solidFill>
            <a:round/>
            <a:headEnd/>
            <a:tailEnd/>
          </a:ln>
        </p:spPr>
        <p:txBody>
          <a:bodyPr wrap="none" anchor="ctr"/>
          <a:lstStyle/>
          <a:p>
            <a:pPr algn="l" eaLnBrk="0" hangingPunct="0">
              <a:defRPr/>
            </a:pPr>
            <a:r>
              <a:rPr lang="en-PH" b="1" dirty="0">
                <a:latin typeface="Arial" charset="0"/>
              </a:rPr>
              <a:t>Click to add Title</a:t>
            </a:r>
          </a:p>
        </p:txBody>
      </p:sp>
      <p:sp>
        <p:nvSpPr>
          <p:cNvPr id="5129" name="AutoShape 52"/>
          <p:cNvSpPr>
            <a:spLocks noChangeArrowheads="1"/>
          </p:cNvSpPr>
          <p:nvPr/>
        </p:nvSpPr>
        <p:spPr bwMode="gray">
          <a:xfrm>
            <a:off x="2743200" y="2819400"/>
            <a:ext cx="4419600" cy="508000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accent6"/>
            </a:solidFill>
            <a:round/>
            <a:headEnd/>
            <a:tailEnd/>
          </a:ln>
        </p:spPr>
        <p:txBody>
          <a:bodyPr wrap="none" anchor="ctr"/>
          <a:lstStyle/>
          <a:p>
            <a:pPr algn="l" eaLnBrk="0" hangingPunct="0">
              <a:defRPr/>
            </a:pPr>
            <a:r>
              <a:rPr lang="en-PH" b="1">
                <a:latin typeface="Arial" charset="0"/>
              </a:rPr>
              <a:t>Click to add Title</a:t>
            </a:r>
          </a:p>
        </p:txBody>
      </p:sp>
      <p:sp>
        <p:nvSpPr>
          <p:cNvPr id="5130" name="AutoShape 52"/>
          <p:cNvSpPr>
            <a:spLocks noChangeArrowheads="1"/>
          </p:cNvSpPr>
          <p:nvPr/>
        </p:nvSpPr>
        <p:spPr bwMode="gray">
          <a:xfrm>
            <a:off x="2743200" y="3581400"/>
            <a:ext cx="4419600" cy="508000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accent6"/>
            </a:solidFill>
            <a:round/>
            <a:headEnd/>
            <a:tailEnd/>
          </a:ln>
        </p:spPr>
        <p:txBody>
          <a:bodyPr wrap="none" anchor="ctr"/>
          <a:lstStyle/>
          <a:p>
            <a:pPr algn="l" eaLnBrk="0" hangingPunct="0">
              <a:defRPr/>
            </a:pPr>
            <a:r>
              <a:rPr lang="en-PH" b="1">
                <a:latin typeface="Arial" charset="0"/>
              </a:rPr>
              <a:t>Click to add Title</a:t>
            </a:r>
          </a:p>
        </p:txBody>
      </p:sp>
      <p:sp>
        <p:nvSpPr>
          <p:cNvPr id="5131" name="AutoShape 52"/>
          <p:cNvSpPr>
            <a:spLocks noChangeArrowheads="1"/>
          </p:cNvSpPr>
          <p:nvPr/>
        </p:nvSpPr>
        <p:spPr bwMode="gray">
          <a:xfrm>
            <a:off x="2743200" y="4343400"/>
            <a:ext cx="4419600" cy="508000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accent6"/>
            </a:solidFill>
            <a:round/>
            <a:headEnd/>
            <a:tailEnd/>
          </a:ln>
        </p:spPr>
        <p:txBody>
          <a:bodyPr wrap="none" anchor="ctr"/>
          <a:lstStyle/>
          <a:p>
            <a:pPr algn="l" eaLnBrk="0" hangingPunct="0">
              <a:defRPr/>
            </a:pPr>
            <a:r>
              <a:rPr lang="en-PH" b="1">
                <a:latin typeface="Arial" charset="0"/>
              </a:rPr>
              <a:t>Click to add Title</a:t>
            </a:r>
          </a:p>
        </p:txBody>
      </p:sp>
      <p:pic>
        <p:nvPicPr>
          <p:cNvPr id="2" name="Picture 16" descr="button-2-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1981200"/>
            <a:ext cx="6381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17" descr="button-2-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2743200"/>
            <a:ext cx="6381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2" name="Picture 18" descr="button-2-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3505200"/>
            <a:ext cx="6381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3" name="Picture 19" descr="button-2-4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4267200"/>
            <a:ext cx="6381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3419872" y="1089025"/>
            <a:ext cx="2605201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400" dirty="0" smtClean="0">
                <a:solidFill>
                  <a:srgbClr val="28AAE4"/>
                </a:solidFill>
              </a:rPr>
              <a:t>irppt.com</a:t>
            </a:r>
          </a:p>
          <a:p>
            <a:pPr algn="ctr"/>
            <a:r>
              <a:rPr lang="fa-IR" sz="2400" dirty="0" smtClean="0">
                <a:solidFill>
                  <a:srgbClr val="28AAE4"/>
                </a:solidFill>
              </a:rPr>
              <a:t>مرکز پاورپوینت مادسیج</a:t>
            </a:r>
            <a:endParaRPr lang="fa-IR" sz="2400" dirty="0">
              <a:solidFill>
                <a:srgbClr val="28AAE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811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20" descr="swirl.png"/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743075" y="2200275"/>
            <a:ext cx="5200650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Oval 34"/>
          <p:cNvSpPr>
            <a:spLocks noChangeArrowheads="1"/>
          </p:cNvSpPr>
          <p:nvPr/>
        </p:nvSpPr>
        <p:spPr bwMode="gray">
          <a:xfrm rot="-723406">
            <a:off x="3606800" y="4938713"/>
            <a:ext cx="1395413" cy="647700"/>
          </a:xfrm>
          <a:prstGeom prst="ellipse">
            <a:avLst/>
          </a:prstGeom>
          <a:solidFill>
            <a:srgbClr val="0F2145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pic>
        <p:nvPicPr>
          <p:cNvPr id="8196" name="Picture 38" descr="ball-2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3352800"/>
            <a:ext cx="1933575" cy="19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PH" smtClean="0">
                <a:solidFill>
                  <a:schemeClr val="bg1"/>
                </a:solidFill>
                <a:latin typeface="Verdana" panose="020B0604030504040204" pitchFamily="34" charset="0"/>
              </a:rPr>
              <a:t> Circular Diagram</a:t>
            </a:r>
          </a:p>
        </p:txBody>
      </p:sp>
      <p:sp>
        <p:nvSpPr>
          <p:cNvPr id="19" name="Date Placeholder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 dirty="0"/>
              <a:t>www.designfreebies.org</a:t>
            </a:r>
          </a:p>
        </p:txBody>
      </p:sp>
      <p:sp>
        <p:nvSpPr>
          <p:cNvPr id="20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sp>
        <p:nvSpPr>
          <p:cNvPr id="22" name="Text Box 33"/>
          <p:cNvSpPr txBox="1">
            <a:spLocks noChangeArrowheads="1"/>
          </p:cNvSpPr>
          <p:nvPr/>
        </p:nvSpPr>
        <p:spPr bwMode="auto">
          <a:xfrm>
            <a:off x="5562600" y="2971800"/>
            <a:ext cx="2819400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defRPr/>
            </a:pPr>
            <a:r>
              <a:rPr lang="en-PH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Add Your Title</a:t>
            </a:r>
            <a:endParaRPr lang="en-PH" sz="2800" dirty="0">
              <a:latin typeface="Arial" charset="0"/>
            </a:endParaRPr>
          </a:p>
        </p:txBody>
      </p:sp>
      <p:sp>
        <p:nvSpPr>
          <p:cNvPr id="8201" name="Text Box 39"/>
          <p:cNvSpPr txBox="1">
            <a:spLocks noChangeArrowheads="1"/>
          </p:cNvSpPr>
          <p:nvPr/>
        </p:nvSpPr>
        <p:spPr bwMode="gray">
          <a:xfrm>
            <a:off x="3997325" y="3979863"/>
            <a:ext cx="8763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PH" sz="2800">
                <a:solidFill>
                  <a:srgbClr val="000000"/>
                </a:solidFill>
              </a:rPr>
              <a:t>Text</a:t>
            </a:r>
            <a:endParaRPr lang="en-PH"/>
          </a:p>
        </p:txBody>
      </p:sp>
      <p:sp>
        <p:nvSpPr>
          <p:cNvPr id="8202" name="Oval 34"/>
          <p:cNvSpPr>
            <a:spLocks noChangeArrowheads="1"/>
          </p:cNvSpPr>
          <p:nvPr/>
        </p:nvSpPr>
        <p:spPr bwMode="gray">
          <a:xfrm rot="-723406">
            <a:off x="1416050" y="3925888"/>
            <a:ext cx="1168400" cy="542925"/>
          </a:xfrm>
          <a:prstGeom prst="ellipse">
            <a:avLst/>
          </a:prstGeom>
          <a:solidFill>
            <a:srgbClr val="0F2145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pic>
        <p:nvPicPr>
          <p:cNvPr id="8203" name="Picture 39" descr="ball-2-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819400"/>
            <a:ext cx="14478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4" name="Oval 34"/>
          <p:cNvSpPr>
            <a:spLocks noChangeArrowheads="1"/>
          </p:cNvSpPr>
          <p:nvPr/>
        </p:nvSpPr>
        <p:spPr bwMode="gray">
          <a:xfrm rot="-723406">
            <a:off x="2630488" y="2392363"/>
            <a:ext cx="1068387" cy="495300"/>
          </a:xfrm>
          <a:prstGeom prst="ellipse">
            <a:avLst/>
          </a:prstGeom>
          <a:solidFill>
            <a:srgbClr val="0F2145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8205" name="Oval 34"/>
          <p:cNvSpPr>
            <a:spLocks noChangeArrowheads="1"/>
          </p:cNvSpPr>
          <p:nvPr/>
        </p:nvSpPr>
        <p:spPr bwMode="gray">
          <a:xfrm rot="-723406">
            <a:off x="4375150" y="1911350"/>
            <a:ext cx="835025" cy="387350"/>
          </a:xfrm>
          <a:prstGeom prst="ellipse">
            <a:avLst/>
          </a:prstGeom>
          <a:solidFill>
            <a:srgbClr val="0F2145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pic>
        <p:nvPicPr>
          <p:cNvPr id="8206" name="Picture 41" descr="ball-2-3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1676400"/>
            <a:ext cx="1042988" cy="104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7" name="Picture 42" descr="ball-2-4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371600"/>
            <a:ext cx="814388" cy="814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8" name="Text Box 39"/>
          <p:cNvSpPr txBox="1">
            <a:spLocks noChangeArrowheads="1"/>
          </p:cNvSpPr>
          <p:nvPr/>
        </p:nvSpPr>
        <p:spPr bwMode="gray">
          <a:xfrm>
            <a:off x="1676400" y="3276600"/>
            <a:ext cx="762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PH" sz="2000">
                <a:solidFill>
                  <a:srgbClr val="000000"/>
                </a:solidFill>
              </a:rPr>
              <a:t>Text</a:t>
            </a:r>
            <a:endParaRPr lang="en-PH" sz="2000"/>
          </a:p>
        </p:txBody>
      </p:sp>
      <p:sp>
        <p:nvSpPr>
          <p:cNvPr id="8209" name="Text Box 39"/>
          <p:cNvSpPr txBox="1">
            <a:spLocks noChangeArrowheads="1"/>
          </p:cNvSpPr>
          <p:nvPr/>
        </p:nvSpPr>
        <p:spPr bwMode="gray">
          <a:xfrm>
            <a:off x="2971800" y="1905000"/>
            <a:ext cx="762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PH">
                <a:solidFill>
                  <a:srgbClr val="000000"/>
                </a:solidFill>
              </a:rPr>
              <a:t>Text</a:t>
            </a:r>
            <a:endParaRPr lang="en-PH"/>
          </a:p>
        </p:txBody>
      </p:sp>
      <p:sp>
        <p:nvSpPr>
          <p:cNvPr id="8210" name="Text Box 39"/>
          <p:cNvSpPr txBox="1">
            <a:spLocks noChangeArrowheads="1"/>
          </p:cNvSpPr>
          <p:nvPr/>
        </p:nvSpPr>
        <p:spPr bwMode="gray">
          <a:xfrm>
            <a:off x="4495800" y="1447800"/>
            <a:ext cx="7620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PH" sz="1600">
                <a:solidFill>
                  <a:schemeClr val="bg1"/>
                </a:solidFill>
              </a:rPr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1354753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0" descr="template-3-ba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828800"/>
            <a:ext cx="5229225" cy="400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www.designfreebies.org</a:t>
            </a:r>
          </a:p>
        </p:txBody>
      </p:sp>
      <p:sp>
        <p:nvSpPr>
          <p:cNvPr id="3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PH" sz="3600" smtClean="0">
                <a:solidFill>
                  <a:schemeClr val="bg1"/>
                </a:solidFill>
                <a:latin typeface="Verdana" panose="020B0604030504040204" pitchFamily="34" charset="0"/>
              </a:rPr>
              <a:t>Bar Chart</a:t>
            </a:r>
            <a:endParaRPr lang="en-PH" sz="2000" smtClean="0">
              <a:solidFill>
                <a:schemeClr val="bg1"/>
              </a:solidFill>
              <a:latin typeface="Verdana" panose="020B0604030504040204" pitchFamily="34" charset="0"/>
            </a:endParaRPr>
          </a:p>
        </p:txBody>
      </p:sp>
      <p:sp>
        <p:nvSpPr>
          <p:cNvPr id="10246" name="TextBox 20"/>
          <p:cNvSpPr txBox="1">
            <a:spLocks noChangeArrowheads="1"/>
          </p:cNvSpPr>
          <p:nvPr/>
        </p:nvSpPr>
        <p:spPr bwMode="auto">
          <a:xfrm>
            <a:off x="2286000" y="3962400"/>
            <a:ext cx="7223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A</a:t>
            </a:r>
          </a:p>
        </p:txBody>
      </p:sp>
      <p:sp>
        <p:nvSpPr>
          <p:cNvPr id="10247" name="TextBox 21"/>
          <p:cNvSpPr txBox="1">
            <a:spLocks noChangeArrowheads="1"/>
          </p:cNvSpPr>
          <p:nvPr/>
        </p:nvSpPr>
        <p:spPr bwMode="auto">
          <a:xfrm>
            <a:off x="2819400" y="3730625"/>
            <a:ext cx="7334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B</a:t>
            </a:r>
          </a:p>
        </p:txBody>
      </p:sp>
      <p:sp>
        <p:nvSpPr>
          <p:cNvPr id="10248" name="TextBox 22"/>
          <p:cNvSpPr txBox="1">
            <a:spLocks noChangeArrowheads="1"/>
          </p:cNvSpPr>
          <p:nvPr/>
        </p:nvSpPr>
        <p:spPr bwMode="auto">
          <a:xfrm>
            <a:off x="3276600" y="33528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C</a:t>
            </a:r>
          </a:p>
        </p:txBody>
      </p:sp>
      <p:sp>
        <p:nvSpPr>
          <p:cNvPr id="10249" name="TextBox 23"/>
          <p:cNvSpPr txBox="1">
            <a:spLocks noChangeArrowheads="1"/>
          </p:cNvSpPr>
          <p:nvPr/>
        </p:nvSpPr>
        <p:spPr bwMode="auto">
          <a:xfrm>
            <a:off x="3810000" y="30480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D</a:t>
            </a:r>
          </a:p>
        </p:txBody>
      </p:sp>
      <p:sp>
        <p:nvSpPr>
          <p:cNvPr id="10250" name="TextBox 23"/>
          <p:cNvSpPr txBox="1">
            <a:spLocks noChangeArrowheads="1"/>
          </p:cNvSpPr>
          <p:nvPr/>
        </p:nvSpPr>
        <p:spPr bwMode="auto">
          <a:xfrm>
            <a:off x="4343400" y="25908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E</a:t>
            </a:r>
          </a:p>
        </p:txBody>
      </p:sp>
      <p:sp>
        <p:nvSpPr>
          <p:cNvPr id="10251" name="TextBox 23"/>
          <p:cNvSpPr txBox="1">
            <a:spLocks noChangeArrowheads="1"/>
          </p:cNvSpPr>
          <p:nvPr/>
        </p:nvSpPr>
        <p:spPr bwMode="auto">
          <a:xfrm>
            <a:off x="4953000" y="21336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F</a:t>
            </a:r>
          </a:p>
        </p:txBody>
      </p:sp>
    </p:spTree>
    <p:extLst>
      <p:ext uri="{BB962C8B-B14F-4D97-AF65-F5344CB8AC3E}">
        <p14:creationId xmlns:p14="http://schemas.microsoft.com/office/powerpoint/2010/main" val="618979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1627</TotalTime>
  <Words>84</Words>
  <Application>Microsoft Office PowerPoint</Application>
  <PresentationFormat>On-screen Show (4:3)</PresentationFormat>
  <Paragraphs>35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Click to edit Master title style</vt:lpstr>
      <vt:lpstr>Slide Title</vt:lpstr>
      <vt:lpstr>Contents</vt:lpstr>
      <vt:lpstr> Circular Diagram</vt:lpstr>
      <vt:lpstr>Bar Chart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Nasrin</cp:lastModifiedBy>
  <cp:revision>39</cp:revision>
  <dcterms:created xsi:type="dcterms:W3CDTF">2013-08-21T19:17:07Z</dcterms:created>
  <dcterms:modified xsi:type="dcterms:W3CDTF">2015-12-18T15:38:44Z</dcterms:modified>
</cp:coreProperties>
</file>