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4192525"/>
            <a:ext cx="7772400" cy="16227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5719574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95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114300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04460" y="34290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35475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Contents</a:t>
            </a:r>
          </a:p>
        </p:txBody>
      </p:sp>
      <p:sp>
        <p:nvSpPr>
          <p:cNvPr id="46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  <a:endParaRPr lang="en-PH" dirty="0"/>
          </a:p>
        </p:txBody>
      </p:sp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  <a:endParaRPr lang="en-PH" dirty="0"/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5127" name="AutoShape 52"/>
          <p:cNvSpPr>
            <a:spLocks noChangeArrowheads="1"/>
          </p:cNvSpPr>
          <p:nvPr/>
        </p:nvSpPr>
        <p:spPr bwMode="gray">
          <a:xfrm>
            <a:off x="2743200" y="20494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 dirty="0">
                <a:latin typeface="Arial" charset="0"/>
              </a:rPr>
              <a:t>Click to add Title</a:t>
            </a:r>
          </a:p>
        </p:txBody>
      </p:sp>
      <p:sp>
        <p:nvSpPr>
          <p:cNvPr id="5129" name="AutoShape 52"/>
          <p:cNvSpPr>
            <a:spLocks noChangeArrowheads="1"/>
          </p:cNvSpPr>
          <p:nvPr/>
        </p:nvSpPr>
        <p:spPr bwMode="gray">
          <a:xfrm>
            <a:off x="2743200" y="2819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0" name="AutoShape 52"/>
          <p:cNvSpPr>
            <a:spLocks noChangeArrowheads="1"/>
          </p:cNvSpPr>
          <p:nvPr/>
        </p:nvSpPr>
        <p:spPr bwMode="gray">
          <a:xfrm>
            <a:off x="2743200" y="3581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1" name="AutoShape 52"/>
          <p:cNvSpPr>
            <a:spLocks noChangeArrowheads="1"/>
          </p:cNvSpPr>
          <p:nvPr/>
        </p:nvSpPr>
        <p:spPr bwMode="gray">
          <a:xfrm>
            <a:off x="2743200" y="4343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pic>
        <p:nvPicPr>
          <p:cNvPr id="2" name="Picture 16" descr="button-2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button-2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3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8" descr="button-2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9" descr="button-2-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267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1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6189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81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 Master title style</vt:lpstr>
      <vt:lpstr>Slide Title</vt:lpstr>
      <vt:lpstr> Circular Diagram</vt:lpstr>
      <vt:lpstr>Contents</vt:lpstr>
      <vt:lpstr>Bar Chart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27</cp:revision>
  <dcterms:created xsi:type="dcterms:W3CDTF">2013-08-21T19:17:07Z</dcterms:created>
  <dcterms:modified xsi:type="dcterms:W3CDTF">2015-12-18T15:38:50Z</dcterms:modified>
</cp:coreProperties>
</file>