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601" autoAdjust="0"/>
  </p:normalViewPr>
  <p:slideViewPr>
    <p:cSldViewPr>
      <p:cViewPr varScale="1">
        <p:scale>
          <a:sx n="70" d="100"/>
          <a:sy n="70" d="100"/>
        </p:scale>
        <p:origin x="-5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6969D-C082-4D7A-A66D-E58C7A1BB49A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E5B69-51F2-4659-9E28-792C8491808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5157192"/>
            <a:ext cx="4604048" cy="1470025"/>
          </a:xfrm>
        </p:spPr>
        <p:txBody>
          <a:bodyPr/>
          <a:lstStyle/>
          <a:p>
            <a:pPr algn="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Futura Md BT" pitchFamily="34" charset="0"/>
              </a:rPr>
              <a:t>Presentation Title Here</a:t>
            </a:r>
            <a:endParaRPr lang="ru-RU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5589240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  <a:latin typeface="Futura Md BT" pitchFamily="34" charset="0"/>
              </a:rPr>
              <a:t>Logo</a:t>
            </a:r>
            <a:endParaRPr lang="ru-RU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5466128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Contents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  <a:endParaRPr lang="en-PH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PH"/>
              <a:t>Company Logo</a:t>
            </a:r>
            <a:endParaRPr lang="en-PH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6" name="AutoShape 52"/>
          <p:cNvSpPr>
            <a:spLocks noChangeArrowheads="1"/>
          </p:cNvSpPr>
          <p:nvPr/>
        </p:nvSpPr>
        <p:spPr bwMode="gray">
          <a:xfrm>
            <a:off x="2743200" y="20494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 dirty="0">
                <a:latin typeface="Arial" charset="0"/>
              </a:rPr>
              <a:t>Click to add Title</a:t>
            </a:r>
          </a:p>
        </p:txBody>
      </p:sp>
      <p:sp>
        <p:nvSpPr>
          <p:cNvPr id="7" name="AutoShape 52"/>
          <p:cNvSpPr>
            <a:spLocks noChangeArrowheads="1"/>
          </p:cNvSpPr>
          <p:nvPr/>
        </p:nvSpPr>
        <p:spPr bwMode="gray">
          <a:xfrm>
            <a:off x="2743200" y="2819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8" name="AutoShape 52"/>
          <p:cNvSpPr>
            <a:spLocks noChangeArrowheads="1"/>
          </p:cNvSpPr>
          <p:nvPr/>
        </p:nvSpPr>
        <p:spPr bwMode="gray">
          <a:xfrm>
            <a:off x="2743200" y="3581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9" name="AutoShape 52"/>
          <p:cNvSpPr>
            <a:spLocks noChangeArrowheads="1"/>
          </p:cNvSpPr>
          <p:nvPr/>
        </p:nvSpPr>
        <p:spPr bwMode="gray">
          <a:xfrm>
            <a:off x="2743200" y="4343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pic>
        <p:nvPicPr>
          <p:cNvPr id="10" name="Picture 16" descr="button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 descr="button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43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8" descr="button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 descr="button-2-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267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19872" y="108902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624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Hot Tip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392238"/>
            <a:ext cx="7824788" cy="48529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PH" smtClean="0">
                <a:latin typeface="Verdana" pitchFamily="34" charset="0"/>
              </a:rPr>
              <a:t>A well-prepared and enthusiastic talk will help you convince your audience and maintain their attention. There are some key points that define a good talk.</a:t>
            </a:r>
          </a:p>
          <a:p>
            <a:pPr>
              <a:lnSpc>
                <a:spcPct val="80000"/>
              </a:lnSpc>
              <a:defRPr/>
            </a:pPr>
            <a:endParaRPr lang="en-PH" b="1" smtClean="0">
              <a:latin typeface="Verdana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Know your slides inside out. </a:t>
            </a: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Speak freely.</a:t>
            </a: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Speak with confidence.</a:t>
            </a: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Maintain eye contact with the audience. </a:t>
            </a:r>
            <a:r>
              <a:rPr lang="en-PH" sz="2900" smtClean="0"/>
              <a:t/>
            </a:r>
            <a:br>
              <a:rPr lang="en-PH" sz="2900" smtClean="0"/>
            </a:br>
            <a:endParaRPr lang="en-PH" sz="2900" smtClean="0"/>
          </a:p>
          <a:p>
            <a:pPr lvl="1">
              <a:lnSpc>
                <a:spcPct val="80000"/>
              </a:lnSpc>
              <a:defRPr/>
            </a:pPr>
            <a:endParaRPr lang="en-PH" sz="2900" smtClean="0"/>
          </a:p>
        </p:txBody>
      </p:sp>
    </p:spTree>
    <p:extLst>
      <p:ext uri="{BB962C8B-B14F-4D97-AF65-F5344CB8AC3E}">
        <p14:creationId xmlns:p14="http://schemas.microsoft.com/office/powerpoint/2010/main" val="73767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108984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106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Тема Office</vt:lpstr>
      <vt:lpstr>Presentation Title Here</vt:lpstr>
      <vt:lpstr>Contents</vt:lpstr>
      <vt:lpstr>Pie Chart</vt:lpstr>
      <vt:lpstr>Hot Tip</vt:lpstr>
      <vt:lpstr>Bar Chart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Nasrin</cp:lastModifiedBy>
  <cp:revision>6</cp:revision>
  <dcterms:created xsi:type="dcterms:W3CDTF">2013-08-02T09:31:35Z</dcterms:created>
  <dcterms:modified xsi:type="dcterms:W3CDTF">2015-12-18T15:44:52Z</dcterms:modified>
</cp:coreProperties>
</file>