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4" r:id="rId5"/>
    <p:sldId id="265" r:id="rId6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C2FF"/>
    <a:srgbClr val="81DEFF"/>
    <a:srgbClr val="FFFFFF"/>
    <a:srgbClr val="1A8EEE"/>
    <a:srgbClr val="009AD0"/>
    <a:srgbClr val="0099CC"/>
    <a:srgbClr val="8DA7DB"/>
    <a:srgbClr val="305398"/>
    <a:srgbClr val="446F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210" y="-9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0021248"/>
        <c:axId val="130022784"/>
        <c:axId val="0"/>
      </c:bar3DChart>
      <c:catAx>
        <c:axId val="130021248"/>
        <c:scaling>
          <c:orientation val="minMax"/>
        </c:scaling>
        <c:delete val="0"/>
        <c:axPos val="b"/>
        <c:majorTickMark val="out"/>
        <c:minorTickMark val="none"/>
        <c:tickLblPos val="nextTo"/>
        <c:crossAx val="130022784"/>
        <c:crosses val="autoZero"/>
        <c:auto val="1"/>
        <c:lblAlgn val="ctr"/>
        <c:lblOffset val="100"/>
        <c:noMultiLvlLbl val="0"/>
      </c:catAx>
      <c:valAx>
        <c:axId val="130022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00212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835BDC-167B-4530-B4AB-0D4BB3DA860F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ED5901-41F8-461F-B134-535539D460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52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1C824-363A-41C9-A9D6-D44EC7DD11FB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1248833"/>
            <a:ext cx="5257800" cy="18626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68BCB-3B67-4411-A4E3-FECC7AAC4C35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11500"/>
            <a:ext cx="5105400" cy="16933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418166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BB327-A3C7-47C9-89D7-133CC6AFF30C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3969"/>
            <a:ext cx="4040188" cy="448469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922198"/>
            <a:ext cx="4040188" cy="31617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248833"/>
            <a:ext cx="4041775" cy="448469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922198"/>
            <a:ext cx="4041775" cy="316177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A58D-B40B-46D0-9CF7-01ECC860E0F9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AB563F-1041-450B-8E3D-562FEF8080B0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E1836-4EF2-40E4-A2BB-7E71D66272BC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7EA2-5554-46F8-A9D8-9C67834B1E89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042833"/>
            <a:ext cx="38862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52600" y="317500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4466167"/>
            <a:ext cx="5867400" cy="84666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B4872-BEE9-41D6-92AA-8F94A1DA6147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investintech.com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43400" y="1164167"/>
            <a:ext cx="4648200" cy="44370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000" b="1">
                <a:solidFill>
                  <a:srgbClr val="15C2F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F9CD668-6DF2-4BB4-8393-DA130C916FE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228866"/>
            <a:ext cx="68580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15C2FF"/>
                </a:solidFill>
              </a:defRPr>
            </a:lvl1pPr>
          </a:lstStyle>
          <a:p>
            <a:fld id="{D414B2D0-F730-4407-8C03-B7B3F1E7AF75}" type="datetime1">
              <a:rPr lang="en-US" smtClean="0"/>
              <a:pPr/>
              <a:t>12/18/2015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rgbClr val="15C2FF"/>
                </a:solidFill>
              </a:defRPr>
            </a:lvl1pPr>
          </a:lstStyle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10"/>
              </a:rPr>
              <a:t>Investintech PDF Solutions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1502833"/>
            <a:ext cx="7696200" cy="3597896"/>
          </a:xfrm>
          <a:prstGeom prst="rect">
            <a:avLst/>
          </a:prstGeom>
          <a:ln>
            <a:noFill/>
          </a:ln>
          <a:effectLst/>
          <a:scene3d>
            <a:camera prst="perspectiveFront" fov="3300000">
              <a:rot lat="486000" lon="21000000" rev="174000"/>
            </a:camera>
            <a:lightRig rig="glow" dir="t"/>
          </a:scene3d>
          <a:sp3d extrusionH="254000" contourW="19050" prstMaterial="legacyWireframe">
            <a:bevelT w="31750" h="31750" prst="angle"/>
            <a:bevelB w="82550" h="44450" prst="angle"/>
            <a:extrusionClr>
              <a:schemeClr val="tx1"/>
            </a:extrusionClr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0" kern="1200">
          <a:solidFill>
            <a:srgbClr val="81DEFF"/>
          </a:solidFill>
          <a:latin typeface="Myriad Pro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82DD3-C008-4F19-8C4B-42628353F9BD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4191000" y="5296959"/>
            <a:ext cx="4800600" cy="304271"/>
          </a:xfrm>
        </p:spPr>
        <p:txBody>
          <a:bodyPr/>
          <a:lstStyle/>
          <a:p>
            <a:r>
              <a:rPr lang="en-US" smtClean="0"/>
              <a:t>Copyright©2010 Companyname</a:t>
            </a:r>
          </a:p>
          <a:p>
            <a:r>
              <a:rPr lang="en-US" smtClean="0"/>
              <a:t>Free template by INVESTINTECH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Presentation Subtitle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177281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</a:rPr>
              <a:t>مرکز پاورپوینت مادسیج</a:t>
            </a:r>
            <a:endParaRPr lang="fa-IR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68BCB-3B67-4411-A4E3-FECC7AAC4C35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304800" y="228866"/>
            <a:ext cx="6858000" cy="952500"/>
          </a:xfrm>
        </p:spPr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1143000" y="1502833"/>
            <a:ext cx="7696200" cy="35978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Bullet 1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1.1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dirty="0"/>
              <a:t>Bullet 1.1.1.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US" dirty="0"/>
              <a:t>Bullet 1.1.1.1.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1.2.</a:t>
            </a:r>
          </a:p>
          <a:p>
            <a:pPr>
              <a:defRPr/>
            </a:pPr>
            <a:r>
              <a:rPr lang="en-US" dirty="0"/>
              <a:t>Bullet 2</a:t>
            </a:r>
          </a:p>
          <a:p>
            <a:pPr>
              <a:defRPr/>
            </a:pPr>
            <a:r>
              <a:rPr lang="en-US" dirty="0"/>
              <a:t>Bullet 3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3.1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5A58D-B40B-46D0-9CF7-01ECC860E0F9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/>
          </p:nvPr>
        </p:nvSpPr>
        <p:spPr>
          <a:xfrm>
            <a:off x="457200" y="228866"/>
            <a:ext cx="8229600" cy="952500"/>
          </a:xfrm>
        </p:spPr>
        <p:txBody>
          <a:bodyPr/>
          <a:lstStyle/>
          <a:p>
            <a:r>
              <a:rPr lang="en-US" dirty="0" smtClean="0"/>
              <a:t>Comparison Slide</a:t>
            </a:r>
            <a:endParaRPr lang="en-US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idx="1"/>
          </p:nvPr>
        </p:nvSpPr>
        <p:spPr>
          <a:xfrm>
            <a:off x="457200" y="1273969"/>
            <a:ext cx="4040188" cy="448469"/>
          </a:xfrm>
        </p:spPr>
        <p:txBody>
          <a:bodyPr/>
          <a:lstStyle/>
          <a:p>
            <a:r>
              <a:rPr lang="en-US" dirty="0" smtClean="0"/>
              <a:t>Object 1</a:t>
            </a:r>
            <a:endParaRPr lang="en-US" dirty="0"/>
          </a:p>
        </p:txBody>
      </p:sp>
      <p:sp>
        <p:nvSpPr>
          <p:cNvPr id="12" name="Content Placeholder 8"/>
          <p:cNvSpPr>
            <a:spLocks noGrp="1"/>
          </p:cNvSpPr>
          <p:nvPr>
            <p:ph sz="half" idx="2"/>
          </p:nvPr>
        </p:nvSpPr>
        <p:spPr>
          <a:xfrm>
            <a:off x="457200" y="1922198"/>
            <a:ext cx="4040188" cy="316177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Bullet 1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1.1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dirty="0"/>
              <a:t>Bullet 1.1.1.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US" dirty="0"/>
              <a:t>Bullet 1.1.1.1.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1.2.</a:t>
            </a:r>
          </a:p>
          <a:p>
            <a:pPr>
              <a:defRPr/>
            </a:pPr>
            <a:r>
              <a:rPr lang="en-US" dirty="0"/>
              <a:t>Bullet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3"/>
          </p:nvPr>
        </p:nvSpPr>
        <p:spPr>
          <a:xfrm>
            <a:off x="4645027" y="1248833"/>
            <a:ext cx="4041775" cy="448469"/>
          </a:xfrm>
        </p:spPr>
        <p:txBody>
          <a:bodyPr/>
          <a:lstStyle/>
          <a:p>
            <a:r>
              <a:rPr lang="en-US" dirty="0" smtClean="0"/>
              <a:t>Object 2</a:t>
            </a:r>
            <a:endParaRPr lang="en-US" dirty="0"/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"/>
          </p:nvPr>
        </p:nvSpPr>
        <p:spPr>
          <a:xfrm>
            <a:off x="4645027" y="1922198"/>
            <a:ext cx="4041775" cy="316177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Bullet 1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1.1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dirty="0"/>
              <a:t>Bullet 1.1.1.</a:t>
            </a:r>
          </a:p>
          <a:p>
            <a:pPr lvl="3">
              <a:buFont typeface="Arial" pitchFamily="34" charset="0"/>
              <a:buChar char="•"/>
              <a:defRPr/>
            </a:pPr>
            <a:r>
              <a:rPr lang="en-US" dirty="0"/>
              <a:t>Bullet 1.1.1.1.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US" dirty="0"/>
              <a:t>Bullet 1.2.</a:t>
            </a:r>
          </a:p>
          <a:p>
            <a:pPr>
              <a:defRPr/>
            </a:pPr>
            <a:r>
              <a:rPr lang="en-US" dirty="0"/>
              <a:t>Bullet 2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7EA2-5554-46F8-A9D8-9C67834B1E89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8" name="Title 9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/>
          <a:lstStyle/>
          <a:p>
            <a:r>
              <a:rPr lang="en-US" dirty="0" smtClean="0"/>
              <a:t>Chart Title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/>
          <a:p>
            <a:r>
              <a:rPr lang="en-US" dirty="0" smtClean="0"/>
              <a:t>Chart Description</a:t>
            </a:r>
            <a:endParaRPr lang="en-US" dirty="0"/>
          </a:p>
        </p:txBody>
      </p:sp>
      <p:graphicFrame>
        <p:nvGraphicFramePr>
          <p:cNvPr id="10" name="Content Placeholder 12"/>
          <p:cNvGraphicFramePr>
            <a:graphicFrameLocks noGrp="1"/>
          </p:cNvGraphicFramePr>
          <p:nvPr>
            <p:ph idx="1"/>
          </p:nvPr>
        </p:nvGraphicFramePr>
        <p:xfrm>
          <a:off x="3575050" y="227543"/>
          <a:ext cx="5111750" cy="487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9CD668-6DF2-4BB4-8393-DA130C916FE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B4872-BEE9-41D6-92AA-8F94A1DA6147}" type="datetime1">
              <a:rPr lang="en-US" smtClean="0"/>
              <a:pPr/>
              <a:t>12/18/2015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>
              <a:defRPr/>
            </a:pPr>
            <a:r>
              <a:rPr lang="en-US" smtClean="0"/>
              <a:t>Copyright©2010 Companyname</a:t>
            </a:r>
            <a:r>
              <a:rPr lang="sr-Latn-RS" smtClean="0"/>
              <a:t> |</a:t>
            </a:r>
            <a:r>
              <a:rPr lang="en-US" smtClean="0"/>
              <a:t> Free template by </a:t>
            </a:r>
            <a:r>
              <a:rPr lang="sr-Latn-RS" smtClean="0"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28600" y="4042833"/>
            <a:ext cx="3886200" cy="472282"/>
          </a:xfrm>
        </p:spPr>
        <p:txBody>
          <a:bodyPr/>
          <a:lstStyle/>
          <a:p>
            <a:r>
              <a:rPr lang="en-US" dirty="0" smtClean="0"/>
              <a:t>Picture Title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half" idx="2"/>
          </p:nvPr>
        </p:nvSpPr>
        <p:spPr>
          <a:xfrm>
            <a:off x="1828800" y="4466167"/>
            <a:ext cx="5867400" cy="846667"/>
          </a:xfrm>
        </p:spPr>
        <p:txBody>
          <a:bodyPr/>
          <a:lstStyle/>
          <a:p>
            <a:r>
              <a:rPr lang="en-US" dirty="0" smtClean="0"/>
              <a:t>Picture description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2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FFC000"/>
      </a:accent5>
      <a:accent6>
        <a:srgbClr val="FF0000"/>
      </a:accent6>
      <a:hlink>
        <a:srgbClr val="00FF00"/>
      </a:hlink>
      <a:folHlink>
        <a:srgbClr val="00FF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126</Words>
  <Application>Microsoft Office PowerPoint</Application>
  <PresentationFormat>On-screen Show (16:10)</PresentationFormat>
  <Paragraphs>48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Presentation Title</vt:lpstr>
      <vt:lpstr>Slide Title</vt:lpstr>
      <vt:lpstr>Comparison Slide</vt:lpstr>
      <vt:lpstr>Chart Title</vt:lpstr>
      <vt:lpstr>Picture 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Ivan</dc:creator>
  <cp:lastModifiedBy>Nasrin</cp:lastModifiedBy>
  <cp:revision>41</cp:revision>
  <dcterms:created xsi:type="dcterms:W3CDTF">2010-06-09T12:55:32Z</dcterms:created>
  <dcterms:modified xsi:type="dcterms:W3CDTF">2015-12-18T11:11:22Z</dcterms:modified>
</cp:coreProperties>
</file>