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3" r:id="rId4"/>
    <p:sldId id="261" r:id="rId5"/>
    <p:sldId id="262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A3F117"/>
    <a:srgbClr val="00FF00"/>
    <a:srgbClr val="FFFFFF"/>
    <a:srgbClr val="FF9933"/>
    <a:srgbClr val="FF0066"/>
    <a:srgbClr val="CC3300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90" y="-21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131082880"/>
        <c:axId val="131101056"/>
        <c:axId val="117287104"/>
      </c:bar3DChart>
      <c:catAx>
        <c:axId val="131082880"/>
        <c:scaling>
          <c:orientation val="minMax"/>
        </c:scaling>
        <c:delete val="0"/>
        <c:axPos val="b"/>
        <c:majorTickMark val="out"/>
        <c:minorTickMark val="none"/>
        <c:tickLblPos val="nextTo"/>
        <c:crossAx val="131101056"/>
        <c:crosses val="autoZero"/>
        <c:auto val="1"/>
        <c:lblAlgn val="ctr"/>
        <c:lblOffset val="100"/>
        <c:noMultiLvlLbl val="0"/>
      </c:catAx>
      <c:valAx>
        <c:axId val="1311010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31082880"/>
        <c:crosses val="autoZero"/>
        <c:crossBetween val="between"/>
      </c:valAx>
      <c:serAx>
        <c:axId val="117287104"/>
        <c:scaling>
          <c:orientation val="minMax"/>
        </c:scaling>
        <c:delete val="0"/>
        <c:axPos val="b"/>
        <c:majorTickMark val="out"/>
        <c:minorTickMark val="none"/>
        <c:tickLblPos val="nextTo"/>
        <c:crossAx val="131101056"/>
        <c:crosses val="autoZero"/>
      </c:serAx>
    </c:plotArea>
    <c:legend>
      <c:legendPos val="r"/>
      <c:layout/>
      <c:overlay val="0"/>
    </c:legend>
    <c:plotVisOnly val="1"/>
    <c:dispBlanksAs val="gap"/>
    <c:showDLblsOverMax val="0"/>
  </c:chart>
  <c:spPr>
    <a:solidFill>
      <a:schemeClr val="bg1">
        <a:alpha val="50196"/>
      </a:schemeClr>
    </a:solidFill>
    <a:ln w="28575" cap="rnd">
      <a:solidFill>
        <a:srgbClr val="92D050"/>
      </a:solidFill>
      <a:round/>
    </a:ln>
    <a:effectLst>
      <a:outerShdw blurRad="76200" dir="18900000" sy="23000" kx="-1200000" algn="bl" rotWithShape="0">
        <a:prstClr val="black">
          <a:alpha val="20000"/>
        </a:prstClr>
      </a:outerShdw>
    </a:effectLst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5D543B-3B43-4DA6-8381-4D5EFB1D6FCD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0FCC3C-6E15-4056-A368-8E33A3BB3A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97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vestintech.com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vestintech.com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vestintech.com/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vestintech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1597819"/>
            <a:ext cx="7772400" cy="1431131"/>
          </a:xfrm>
          <a:prstGeom prst="roundRect">
            <a:avLst/>
          </a:prstGeom>
          <a:gradFill flip="none" rotWithShape="1">
            <a:gsLst>
              <a:gs pos="0">
                <a:schemeClr val="bg1">
                  <a:alpha val="70000"/>
                </a:schemeClr>
              </a:gs>
              <a:gs pos="50000">
                <a:srgbClr val="F2F2F2">
                  <a:alpha val="70000"/>
                </a:srgbClr>
              </a:gs>
              <a:gs pos="100000">
                <a:schemeClr val="bg1">
                  <a:alpha val="7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38100">
            <a:noFill/>
            <a:rou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457200" tIns="731520" rIns="457200" bIns="731520" rtlCol="0">
            <a:noAutofit/>
          </a:bodyPr>
          <a:lstStyle>
            <a:lvl1pPr>
              <a:defRPr lang="en-US" sz="5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400" y="2914650"/>
            <a:ext cx="4495800" cy="92324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FF00">
                  <a:shade val="30000"/>
                  <a:satMod val="115000"/>
                  <a:alpha val="70000"/>
                </a:srgbClr>
              </a:gs>
              <a:gs pos="50000">
                <a:srgbClr val="00FF00">
                  <a:shade val="67500"/>
                  <a:satMod val="115000"/>
                  <a:alpha val="70000"/>
                </a:srgbClr>
              </a:gs>
              <a:gs pos="100000">
                <a:srgbClr val="00FF00">
                  <a:shade val="100000"/>
                  <a:satMod val="115000"/>
                  <a:alpha val="70000"/>
                </a:srgbClr>
              </a:gs>
            </a:gsLst>
            <a:lin ang="18900000" scaled="1"/>
            <a:tileRect/>
          </a:gra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2800" b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lvl="0" algn="ctr">
              <a:spcBef>
                <a:spcPct val="0"/>
              </a:spcBef>
              <a:buNone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A899A-5D45-4D1E-B439-814A5EA70C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4150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A899A-5D45-4D1E-B439-814A5EA70CB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400" y="4767263"/>
            <a:ext cx="3581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Copywright©2010 </a:t>
            </a:r>
            <a:r>
              <a:rPr lang="en-US" dirty="0" err="1" smtClean="0"/>
              <a:t>Companyname</a:t>
            </a:r>
            <a:r>
              <a:rPr lang="en-US" dirty="0" smtClean="0"/>
              <a:t> </a:t>
            </a:r>
            <a:r>
              <a:rPr lang="sr-Latn-RS" dirty="0" smtClean="0"/>
              <a:t>| </a:t>
            </a:r>
            <a:r>
              <a:rPr lang="en-US" dirty="0" smtClean="0"/>
              <a:t>Free template by </a:t>
            </a:r>
            <a:r>
              <a:rPr lang="sr-Latn-RS" dirty="0" smtClean="0">
                <a:solidFill>
                  <a:schemeClr val="tx1"/>
                </a:solidFill>
                <a:hlinkClick r:id="rId2"/>
              </a:rPr>
              <a:t>Investintech PDF Solutions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06441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628650"/>
            <a:ext cx="3276600" cy="571500"/>
          </a:xfrm>
        </p:spPr>
        <p:txBody>
          <a:bodyPr>
            <a:no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A899A-5D45-4D1E-B439-814A5EA70CB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/>
          <p:cNvSpPr txBox="1">
            <a:spLocks/>
          </p:cNvSpPr>
          <p:nvPr userDrawn="1"/>
        </p:nvSpPr>
        <p:spPr>
          <a:xfrm>
            <a:off x="4921306" y="628650"/>
            <a:ext cx="3276600" cy="571500"/>
          </a:xfrm>
          <a:prstGeom prst="round2SameRect">
            <a:avLst/>
          </a:prstGeom>
          <a:gradFill flip="none" rotWithShape="1">
            <a:gsLst>
              <a:gs pos="0">
                <a:srgbClr val="00FF00">
                  <a:shade val="30000"/>
                  <a:satMod val="115000"/>
                  <a:alpha val="50000"/>
                </a:srgbClr>
              </a:gs>
              <a:gs pos="50000">
                <a:srgbClr val="00FF00">
                  <a:shade val="67500"/>
                  <a:satMod val="115000"/>
                  <a:alpha val="50000"/>
                </a:srgbClr>
              </a:gs>
              <a:gs pos="100000">
                <a:srgbClr val="00FF00">
                  <a:shade val="100000"/>
                  <a:satMod val="115000"/>
                  <a:alpha val="50000"/>
                </a:srgbClr>
              </a:gs>
            </a:gsLst>
            <a:lin ang="189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smtClean="0"/>
              <a:t>Click to edit Master title style</a:t>
            </a:r>
            <a:endParaRPr lang="en-US" sz="2000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616506" y="1200151"/>
            <a:ext cx="4038600" cy="339447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400" y="4767263"/>
            <a:ext cx="3581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Copywright©2010 </a:t>
            </a:r>
            <a:r>
              <a:rPr lang="en-US" dirty="0" err="1" smtClean="0"/>
              <a:t>Companyname</a:t>
            </a:r>
            <a:r>
              <a:rPr lang="en-US" dirty="0" smtClean="0"/>
              <a:t> </a:t>
            </a:r>
            <a:r>
              <a:rPr lang="sr-Latn-RS" dirty="0" smtClean="0"/>
              <a:t>| </a:t>
            </a:r>
            <a:r>
              <a:rPr lang="en-US" dirty="0" smtClean="0"/>
              <a:t>Free template by </a:t>
            </a:r>
            <a:r>
              <a:rPr lang="sr-Latn-RS" dirty="0" smtClean="0">
                <a:solidFill>
                  <a:schemeClr val="tx1"/>
                </a:solidFill>
                <a:hlinkClick r:id="rId2"/>
              </a:rPr>
              <a:t>Investintech PDF Solutions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10118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204787"/>
            <a:ext cx="2514600" cy="871538"/>
          </a:xfrm>
        </p:spPr>
        <p:txBody>
          <a:bodyPr anchor="t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A899A-5D45-4D1E-B439-814A5EA70CB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400" y="4767263"/>
            <a:ext cx="3581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Copywright©2010 </a:t>
            </a:r>
            <a:r>
              <a:rPr lang="en-US" dirty="0" err="1" smtClean="0"/>
              <a:t>Companyname</a:t>
            </a:r>
            <a:r>
              <a:rPr lang="en-US" dirty="0" smtClean="0"/>
              <a:t> </a:t>
            </a:r>
            <a:r>
              <a:rPr lang="sr-Latn-RS" dirty="0" smtClean="0"/>
              <a:t>| </a:t>
            </a:r>
            <a:r>
              <a:rPr lang="en-US" dirty="0" smtClean="0"/>
              <a:t>Free template by </a:t>
            </a:r>
            <a:r>
              <a:rPr lang="sr-Latn-RS" dirty="0" smtClean="0">
                <a:solidFill>
                  <a:schemeClr val="tx1"/>
                </a:solidFill>
                <a:hlinkClick r:id="rId2"/>
              </a:rPr>
              <a:t>Investintech PDF Solutions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8172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A899A-5D45-4D1E-B439-814A5EA70CB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3600450"/>
            <a:ext cx="70866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025503"/>
            <a:ext cx="7391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400" y="4767263"/>
            <a:ext cx="3581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Copywright©2010 </a:t>
            </a:r>
            <a:r>
              <a:rPr lang="en-US" dirty="0" err="1" smtClean="0"/>
              <a:t>Companyname</a:t>
            </a:r>
            <a:r>
              <a:rPr lang="en-US" dirty="0" smtClean="0"/>
              <a:t> </a:t>
            </a:r>
            <a:r>
              <a:rPr lang="sr-Latn-RS" dirty="0" smtClean="0"/>
              <a:t>| </a:t>
            </a:r>
            <a:r>
              <a:rPr lang="en-US" dirty="0" smtClean="0"/>
              <a:t>Free template by </a:t>
            </a:r>
            <a:r>
              <a:rPr lang="sr-Latn-RS" dirty="0" smtClean="0">
                <a:solidFill>
                  <a:schemeClr val="tx1"/>
                </a:solidFill>
                <a:hlinkClick r:id="rId2"/>
              </a:rPr>
              <a:t>Investintech PDF Solutions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4159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nvestintech.com/" TargetMode="External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600" y="205978"/>
            <a:ext cx="5943600" cy="994172"/>
          </a:xfrm>
          <a:prstGeom prst="round2SameRect">
            <a:avLst/>
          </a:prstGeom>
          <a:gradFill flip="none" rotWithShape="1">
            <a:gsLst>
              <a:gs pos="0">
                <a:srgbClr val="00FF00">
                  <a:shade val="30000"/>
                  <a:satMod val="115000"/>
                  <a:alpha val="50000"/>
                </a:srgbClr>
              </a:gs>
              <a:gs pos="50000">
                <a:srgbClr val="00FF00">
                  <a:shade val="67500"/>
                  <a:satMod val="115000"/>
                  <a:alpha val="50000"/>
                </a:srgbClr>
              </a:gs>
              <a:gs pos="100000">
                <a:srgbClr val="00FF00">
                  <a:shade val="100000"/>
                  <a:satMod val="115000"/>
                  <a:alpha val="50000"/>
                </a:srgbClr>
              </a:gs>
            </a:gsLst>
            <a:lin ang="189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oundRect">
            <a:avLst>
              <a:gd name="adj" fmla="val 9158"/>
            </a:avLst>
          </a:prstGeom>
          <a:gradFill flip="none" rotWithShape="1">
            <a:gsLst>
              <a:gs pos="0">
                <a:schemeClr val="bg1">
                  <a:alpha val="70000"/>
                </a:schemeClr>
              </a:gs>
              <a:gs pos="50000">
                <a:srgbClr val="F2F2F2">
                  <a:alpha val="70000"/>
                </a:srgbClr>
              </a:gs>
              <a:gs pos="100000">
                <a:schemeClr val="bg1">
                  <a:alpha val="7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38100">
            <a:noFill/>
            <a:rou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none"/>
        </p:style>
        <p:txBody>
          <a:bodyPr vert="horz" lIns="137160" tIns="137160" rIns="137160" bIns="13716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400" y="4767263"/>
            <a:ext cx="3581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Copywright©2010 </a:t>
            </a:r>
            <a:r>
              <a:rPr lang="en-US" dirty="0" err="1" smtClean="0"/>
              <a:t>Companyname</a:t>
            </a:r>
            <a:r>
              <a:rPr lang="en-US" dirty="0" smtClean="0"/>
              <a:t> </a:t>
            </a:r>
            <a:r>
              <a:rPr lang="sr-Latn-RS" dirty="0" smtClean="0"/>
              <a:t>| </a:t>
            </a:r>
            <a:r>
              <a:rPr lang="en-US" dirty="0" smtClean="0"/>
              <a:t>Free template by </a:t>
            </a:r>
            <a:r>
              <a:rPr lang="sr-Latn-RS" dirty="0" smtClean="0">
                <a:solidFill>
                  <a:schemeClr val="tx1"/>
                </a:solidFill>
                <a:hlinkClick r:id="rId8"/>
              </a:rPr>
              <a:t>Investintech PDF Solutions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FA899A-5D45-4D1E-B439-814A5EA70C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663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6" r:id="rId4"/>
    <p:sldLayoutId id="2147483657" r:id="rId5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36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vestintech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hyperlink" Target="http://www.investintech.com/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vestintech.com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investintech.com/" TargetMode="Externa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Latn-RS" dirty="0" smtClean="0"/>
              <a:t>PRESENTATION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Latn-RS" dirty="0" smtClean="0"/>
              <a:t>Presentation Subtitle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590800" y="3714750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</a:rPr>
              <a:t>irppt.com</a:t>
            </a:r>
          </a:p>
          <a:p>
            <a:pPr algn="ctr"/>
            <a:r>
              <a:rPr lang="fa-IR" sz="2400" dirty="0" smtClean="0">
                <a:solidFill>
                  <a:schemeClr val="accent3">
                    <a:lumMod val="50000"/>
                  </a:schemeClr>
                </a:solidFill>
              </a:rPr>
              <a:t>مرکز پاورپوینت مادسیج</a:t>
            </a:r>
            <a:endParaRPr lang="fa-IR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09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Bullet 1</a:t>
            </a:r>
          </a:p>
          <a:p>
            <a:pPr lvl="1"/>
            <a:r>
              <a:rPr lang="en-US" dirty="0"/>
              <a:t>Bullet 1.1</a:t>
            </a:r>
          </a:p>
          <a:p>
            <a:pPr lvl="2"/>
            <a:r>
              <a:rPr lang="en-US" dirty="0"/>
              <a:t>Bullet 1.1.1.</a:t>
            </a:r>
          </a:p>
          <a:p>
            <a:pPr lvl="3"/>
            <a:r>
              <a:rPr lang="en-US" dirty="0"/>
              <a:t>Bullet 1.1.1.1.</a:t>
            </a:r>
          </a:p>
          <a:p>
            <a:pPr lvl="1"/>
            <a:r>
              <a:rPr lang="en-US" dirty="0"/>
              <a:t>Bullet 1.2.</a:t>
            </a:r>
          </a:p>
          <a:p>
            <a:r>
              <a:rPr lang="en-US" dirty="0"/>
              <a:t>Bullet 2</a:t>
            </a:r>
          </a:p>
          <a:p>
            <a:r>
              <a:rPr lang="en-US" dirty="0"/>
              <a:t>Bullet 3</a:t>
            </a:r>
          </a:p>
          <a:p>
            <a:pPr lvl="1"/>
            <a:r>
              <a:rPr lang="en-US" dirty="0"/>
              <a:t>Bullet </a:t>
            </a:r>
            <a:r>
              <a:rPr lang="en-US" dirty="0" smtClean="0"/>
              <a:t>3.</a:t>
            </a:r>
            <a:r>
              <a:rPr lang="sr-Latn-RS" dirty="0" smtClean="0"/>
              <a:t>1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A899A-5D45-4D1E-B439-814A5EA70CB9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400" y="4767263"/>
            <a:ext cx="4343400" cy="273844"/>
          </a:xfrm>
        </p:spPr>
        <p:txBody>
          <a:bodyPr/>
          <a:lstStyle/>
          <a:p>
            <a:r>
              <a:rPr lang="en-US" dirty="0" smtClean="0"/>
              <a:t>Copyright©2010 </a:t>
            </a:r>
            <a:r>
              <a:rPr lang="en-US" dirty="0" err="1" smtClean="0"/>
              <a:t>Companyname</a:t>
            </a:r>
            <a:r>
              <a:rPr lang="sr-Latn-RS" dirty="0" smtClean="0"/>
              <a:t> |</a:t>
            </a:r>
            <a:r>
              <a:rPr lang="en-US" dirty="0" smtClean="0"/>
              <a:t> Free template by </a:t>
            </a:r>
            <a:r>
              <a:rPr lang="sr-Latn-RS" dirty="0" smtClean="0">
                <a:solidFill>
                  <a:schemeClr val="tx1"/>
                </a:solidFill>
                <a:hlinkClick r:id="rId2"/>
              </a:rPr>
              <a:t>Investintech PDF Solutions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322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A899A-5D45-4D1E-B439-814A5EA70CB9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Copywright©2010 Companyname </a:t>
            </a:r>
            <a:r>
              <a:rPr lang="sr-Latn-RS" smtClean="0"/>
              <a:t>| </a:t>
            </a:r>
            <a:r>
              <a:rPr lang="en-US" smtClean="0"/>
              <a:t>Free template by </a:t>
            </a:r>
            <a:r>
              <a:rPr lang="sr-Latn-RS" smtClean="0">
                <a:solidFill>
                  <a:schemeClr val="tx1"/>
                </a:solidFill>
                <a:hlinkClick r:id="rId2"/>
              </a:rPr>
              <a:t>Investintech PDF Solutions</a:t>
            </a:r>
            <a:endParaRPr lang="en-US" dirty="0"/>
          </a:p>
        </p:txBody>
      </p:sp>
      <p:sp>
        <p:nvSpPr>
          <p:cNvPr id="7" name="Title 8"/>
          <p:cNvSpPr>
            <a:spLocks noGrp="1"/>
          </p:cNvSpPr>
          <p:nvPr>
            <p:ph type="title"/>
          </p:nvPr>
        </p:nvSpPr>
        <p:spPr>
          <a:xfrm>
            <a:off x="685801" y="204787"/>
            <a:ext cx="2514600" cy="871538"/>
          </a:xfrm>
        </p:spPr>
        <p:txBody>
          <a:bodyPr/>
          <a:lstStyle/>
          <a:p>
            <a:r>
              <a:rPr lang="sr-Latn-RS" dirty="0" smtClean="0"/>
              <a:t>Chart Title</a:t>
            </a:r>
            <a:endParaRPr lang="en-US" dirty="0"/>
          </a:p>
        </p:txBody>
      </p:sp>
      <p:graphicFrame>
        <p:nvGraphicFramePr>
          <p:cNvPr id="8" name="Content Placeholder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6792522"/>
              </p:ext>
            </p:extLst>
          </p:nvPr>
        </p:nvGraphicFramePr>
        <p:xfrm>
          <a:off x="3575050" y="204788"/>
          <a:ext cx="511175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 Placeholder 10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/>
          <a:p>
            <a:r>
              <a:rPr lang="sr-Latn-RS" dirty="0" smtClean="0"/>
              <a:t>Chart Description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Table Slide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A899A-5D45-4D1E-B439-814A5EA70CB9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Copywright©2010 Companyname </a:t>
            </a:r>
            <a:r>
              <a:rPr lang="sr-Latn-RS" smtClean="0"/>
              <a:t>| </a:t>
            </a:r>
            <a:r>
              <a:rPr lang="en-US" smtClean="0"/>
              <a:t>Free template by </a:t>
            </a:r>
            <a:r>
              <a:rPr lang="sr-Latn-RS" smtClean="0">
                <a:solidFill>
                  <a:schemeClr val="tx1"/>
                </a:solidFill>
                <a:hlinkClick r:id="rId2"/>
              </a:rPr>
              <a:t>Investintech PDF Solutions</a:t>
            </a:r>
            <a:endParaRPr lang="en-US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</p:nvPr>
        </p:nvGraphicFramePr>
        <p:xfrm>
          <a:off x="457200" y="1200150"/>
          <a:ext cx="82296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Table</a:t>
                      </a:r>
                      <a:endParaRPr lang="en-US" dirty="0"/>
                    </a:p>
                  </a:txBody>
                  <a:tcPr>
                    <a:solidFill>
                      <a:schemeClr val="accent3"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3"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3"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3"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3">
                        <a:alpha val="32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Data</a:t>
                      </a:r>
                      <a:endParaRPr lang="en-US" dirty="0"/>
                    </a:p>
                  </a:txBody>
                  <a:tcPr>
                    <a:solidFill>
                      <a:schemeClr val="accent3"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3"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3"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3"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3">
                        <a:alpha val="32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3"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3"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3"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3"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3">
                        <a:alpha val="32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3"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3"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3"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3"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3">
                        <a:alpha val="32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3"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3"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3"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accent3">
                        <a:alpha val="3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3">
                        <a:alpha val="32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A899A-5D45-4D1E-B439-814A5EA70CB9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Copywright©2010 Companyname </a:t>
            </a:r>
            <a:r>
              <a:rPr lang="sr-Latn-RS" smtClean="0"/>
              <a:t>| </a:t>
            </a:r>
            <a:r>
              <a:rPr lang="en-US" smtClean="0"/>
              <a:t>Free template by </a:t>
            </a:r>
            <a:r>
              <a:rPr lang="sr-Latn-RS" smtClean="0">
                <a:solidFill>
                  <a:schemeClr val="tx1"/>
                </a:solidFill>
                <a:hlinkClick r:id="rId2"/>
              </a:rPr>
              <a:t>Investintech PDF Solutions</a:t>
            </a:r>
            <a:endParaRPr lang="en-US" dirty="0"/>
          </a:p>
        </p:txBody>
      </p:sp>
      <p:pic>
        <p:nvPicPr>
          <p:cNvPr id="7" name="Picture Placeholder 9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86" b="7986"/>
          <a:stretch>
            <a:fillRect/>
          </a:stretch>
        </p:blipFill>
        <p:spPr>
          <a:xfrm>
            <a:off x="838200" y="459581"/>
            <a:ext cx="5486400" cy="3086100"/>
          </a:xfrm>
        </p:spPr>
      </p:pic>
      <p:sp>
        <p:nvSpPr>
          <p:cNvPr id="8" name="Title 6"/>
          <p:cNvSpPr>
            <a:spLocks noGrp="1"/>
          </p:cNvSpPr>
          <p:nvPr>
            <p:ph type="title"/>
          </p:nvPr>
        </p:nvSpPr>
        <p:spPr>
          <a:xfrm>
            <a:off x="990600" y="3600450"/>
            <a:ext cx="7086600" cy="425054"/>
          </a:xfrm>
        </p:spPr>
        <p:txBody>
          <a:bodyPr/>
          <a:lstStyle/>
          <a:p>
            <a:r>
              <a:rPr lang="sr-Latn-RS" dirty="0" smtClean="0"/>
              <a:t>Picture Title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>
          <a:xfrm>
            <a:off x="838200" y="4025503"/>
            <a:ext cx="7391400" cy="603647"/>
          </a:xfrm>
        </p:spPr>
        <p:txBody>
          <a:bodyPr/>
          <a:lstStyle/>
          <a:p>
            <a:r>
              <a:rPr lang="sr-Latn-RS" dirty="0" smtClean="0"/>
              <a:t>Picture description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ubbles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Bubbles</Template>
  <TotalTime>144</TotalTime>
  <Words>82</Words>
  <Application>Microsoft Office PowerPoint</Application>
  <PresentationFormat>On-screen Show (16:9)</PresentationFormat>
  <Paragraphs>28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Bubbles</vt:lpstr>
      <vt:lpstr>PRESENTATION TITLE</vt:lpstr>
      <vt:lpstr>Slide Title</vt:lpstr>
      <vt:lpstr>Chart Title</vt:lpstr>
      <vt:lpstr>Table Slide</vt:lpstr>
      <vt:lpstr>Picture Title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Ivan</dc:creator>
  <cp:lastModifiedBy>Nasrin</cp:lastModifiedBy>
  <cp:revision>18</cp:revision>
  <dcterms:created xsi:type="dcterms:W3CDTF">2010-04-27T14:05:56Z</dcterms:created>
  <dcterms:modified xsi:type="dcterms:W3CDTF">2015-12-18T11:12:03Z</dcterms:modified>
</cp:coreProperties>
</file>