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
  </p:notesMasterIdLst>
  <p:sldIdLst>
    <p:sldId id="256" r:id="rId2"/>
    <p:sldId id="263" r:id="rId3"/>
    <p:sldId id="260" r:id="rId4"/>
    <p:sldId id="262" r:id="rId5"/>
    <p:sldId id="261" r:id="rId6"/>
  </p:sldIdLst>
  <p:sldSz cx="9144000" cy="5715000" type="screen16x1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20" y="-78"/>
      </p:cViewPr>
      <p:guideLst>
        <p:guide orient="horz" pos="180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CBA64D-99CF-4207-A758-A492E9ED7915}" type="datetimeFigureOut">
              <a:rPr lang="en-US" smtClean="0"/>
              <a:pPr/>
              <a:t>12/18/2015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2C87CA-4487-4958-87A3-BAEFF017A02A}" type="slidenum">
              <a:rPr lang="en-US" smtClean="0"/>
              <a:pPr/>
              <a:t>‹#›</a:t>
            </a:fld>
            <a:endParaRPr lang="en-US"/>
          </a:p>
        </p:txBody>
      </p:sp>
    </p:spTree>
    <p:extLst>
      <p:ext uri="{BB962C8B-B14F-4D97-AF65-F5344CB8AC3E}">
        <p14:creationId xmlns:p14="http://schemas.microsoft.com/office/powerpoint/2010/main" val="2854637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www.investintech.com/"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www.investintech.com/"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investintech.com/"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investintech.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38500"/>
            <a:ext cx="6400800" cy="990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4DC72CEC-9373-4486-BE1A-8590F8B374F1}" type="slidenum">
              <a:rPr lang="en-US" smtClean="0"/>
              <a:pPr/>
              <a:t>‹#›</a:t>
            </a:fld>
            <a:endParaRPr lang="en-US"/>
          </a:p>
        </p:txBody>
      </p:sp>
    </p:spTree>
    <p:extLst>
      <p:ext uri="{BB962C8B-B14F-4D97-AF65-F5344CB8AC3E}">
        <p14:creationId xmlns:p14="http://schemas.microsoft.com/office/powerpoint/2010/main" val="2417427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4DC72CEC-9373-4486-BE1A-8590F8B374F1}" type="slidenum">
              <a:rPr lang="en-US" smtClean="0"/>
              <a:pPr/>
              <a:t>‹#›</a:t>
            </a:fld>
            <a:endParaRPr lang="en-US"/>
          </a:p>
        </p:txBody>
      </p:sp>
      <p:sp>
        <p:nvSpPr>
          <p:cNvPr id="8" name="Footer Placeholder 4"/>
          <p:cNvSpPr>
            <a:spLocks noGrp="1"/>
          </p:cNvSpPr>
          <p:nvPr>
            <p:ph type="ftr" sz="quarter" idx="3"/>
          </p:nvPr>
        </p:nvSpPr>
        <p:spPr>
          <a:xfrm>
            <a:off x="304800" y="5143500"/>
            <a:ext cx="4038600" cy="304271"/>
          </a:xfrm>
          <a:prstGeom prst="rect">
            <a:avLst/>
          </a:prstGeom>
        </p:spPr>
        <p:txBody>
          <a:bodyPr/>
          <a:lstStyle>
            <a:lvl1pPr>
              <a:defRPr sz="900"/>
            </a:lvl1pPr>
          </a:lstStyle>
          <a:p>
            <a:r>
              <a:rPr lang="en-US" dirty="0" smtClean="0"/>
              <a:t>Copyright©2010 </a:t>
            </a:r>
            <a:r>
              <a:rPr lang="en-US" dirty="0" err="1" smtClean="0"/>
              <a:t>Companyname</a:t>
            </a:r>
            <a:r>
              <a:rPr lang="en-US" dirty="0" smtClean="0"/>
              <a:t> | Free template by </a:t>
            </a:r>
            <a:r>
              <a:rPr lang="sr-Latn-RS" dirty="0" smtClean="0">
                <a:hlinkClick r:id="rId2"/>
              </a:rPr>
              <a:t>Investintech PDF Solutions</a:t>
            </a:r>
            <a:endParaRPr lang="en-US" dirty="0"/>
          </a:p>
        </p:txBody>
      </p:sp>
    </p:spTree>
    <p:extLst>
      <p:ext uri="{BB962C8B-B14F-4D97-AF65-F5344CB8AC3E}">
        <p14:creationId xmlns:p14="http://schemas.microsoft.com/office/powerpoint/2010/main" val="3679818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4DC72CEC-9373-4486-BE1A-8590F8B374F1}" type="slidenum">
              <a:rPr lang="en-US" smtClean="0"/>
              <a:pPr/>
              <a:t>‹#›</a:t>
            </a:fld>
            <a:endParaRPr lang="en-US"/>
          </a:p>
        </p:txBody>
      </p:sp>
      <p:sp>
        <p:nvSpPr>
          <p:cNvPr id="11" name="Footer Placeholder 4"/>
          <p:cNvSpPr>
            <a:spLocks noGrp="1"/>
          </p:cNvSpPr>
          <p:nvPr>
            <p:ph type="ftr" sz="quarter" idx="3"/>
          </p:nvPr>
        </p:nvSpPr>
        <p:spPr>
          <a:xfrm>
            <a:off x="304800" y="5143500"/>
            <a:ext cx="4038600" cy="304271"/>
          </a:xfrm>
          <a:prstGeom prst="rect">
            <a:avLst/>
          </a:prstGeom>
        </p:spPr>
        <p:txBody>
          <a:bodyPr/>
          <a:lstStyle>
            <a:lvl1pPr>
              <a:defRPr sz="900"/>
            </a:lvl1pPr>
          </a:lstStyle>
          <a:p>
            <a:r>
              <a:rPr lang="en-US" dirty="0" smtClean="0"/>
              <a:t>Copyright©2010 </a:t>
            </a:r>
            <a:r>
              <a:rPr lang="en-US" dirty="0" err="1" smtClean="0"/>
              <a:t>Companyname</a:t>
            </a:r>
            <a:r>
              <a:rPr lang="en-US" dirty="0" smtClean="0"/>
              <a:t> | Free template by </a:t>
            </a:r>
            <a:r>
              <a:rPr lang="sr-Latn-RS" dirty="0" smtClean="0">
                <a:hlinkClick r:id="rId2"/>
              </a:rPr>
              <a:t>Investintech PDF Solutions</a:t>
            </a:r>
            <a:endParaRPr lang="en-US" dirty="0"/>
          </a:p>
        </p:txBody>
      </p:sp>
    </p:spTree>
    <p:extLst>
      <p:ext uri="{BB962C8B-B14F-4D97-AF65-F5344CB8AC3E}">
        <p14:creationId xmlns:p14="http://schemas.microsoft.com/office/powerpoint/2010/main" val="3205341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ctr">
            <a:normAutofit/>
          </a:bodyPr>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5050" y="227542"/>
            <a:ext cx="5111750" cy="487759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4DC72CEC-9373-4486-BE1A-8590F8B374F1}" type="slidenum">
              <a:rPr lang="en-US" smtClean="0"/>
              <a:pPr/>
              <a:t>‹#›</a:t>
            </a:fld>
            <a:endParaRPr lang="en-US"/>
          </a:p>
        </p:txBody>
      </p:sp>
      <p:sp>
        <p:nvSpPr>
          <p:cNvPr id="9" name="Footer Placeholder 4"/>
          <p:cNvSpPr>
            <a:spLocks noGrp="1"/>
          </p:cNvSpPr>
          <p:nvPr>
            <p:ph type="ftr" sz="quarter" idx="3"/>
          </p:nvPr>
        </p:nvSpPr>
        <p:spPr>
          <a:xfrm>
            <a:off x="304800" y="5143500"/>
            <a:ext cx="4038600" cy="304271"/>
          </a:xfrm>
          <a:prstGeom prst="rect">
            <a:avLst/>
          </a:prstGeom>
        </p:spPr>
        <p:txBody>
          <a:bodyPr/>
          <a:lstStyle>
            <a:lvl1pPr>
              <a:defRPr sz="900"/>
            </a:lvl1pPr>
          </a:lstStyle>
          <a:p>
            <a:r>
              <a:rPr lang="en-US" dirty="0" smtClean="0"/>
              <a:t>Copyright©2010 </a:t>
            </a:r>
            <a:r>
              <a:rPr lang="en-US" dirty="0" err="1" smtClean="0"/>
              <a:t>Companyname</a:t>
            </a:r>
            <a:r>
              <a:rPr lang="en-US" dirty="0" smtClean="0"/>
              <a:t> | Free template by </a:t>
            </a:r>
            <a:r>
              <a:rPr lang="sr-Latn-RS" dirty="0" smtClean="0">
                <a:hlinkClick r:id="rId2"/>
              </a:rPr>
              <a:t>Investintech PDF Solutions</a:t>
            </a:r>
            <a:endParaRPr lang="en-US" dirty="0"/>
          </a:p>
        </p:txBody>
      </p:sp>
    </p:spTree>
    <p:extLst>
      <p:ext uri="{BB962C8B-B14F-4D97-AF65-F5344CB8AC3E}">
        <p14:creationId xmlns:p14="http://schemas.microsoft.com/office/powerpoint/2010/main" val="3030753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924300"/>
            <a:ext cx="5486400" cy="472282"/>
          </a:xfrm>
        </p:spPr>
        <p:txBody>
          <a:bodyPr anchor="b"/>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396582"/>
            <a:ext cx="5486400" cy="670718"/>
          </a:xfrm>
        </p:spPr>
        <p:txBody>
          <a:bodyPr tIns="9144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7" name="Slide Number Placeholder 6"/>
          <p:cNvSpPr>
            <a:spLocks noGrp="1"/>
          </p:cNvSpPr>
          <p:nvPr>
            <p:ph type="sldNum" sz="quarter" idx="12"/>
          </p:nvPr>
        </p:nvSpPr>
        <p:spPr/>
        <p:txBody>
          <a:bodyPr/>
          <a:lstStyle/>
          <a:p>
            <a:fld id="{4DC72CEC-9373-4486-BE1A-8590F8B374F1}" type="slidenum">
              <a:rPr lang="en-US" smtClean="0"/>
              <a:pPr/>
              <a:t>‹#›</a:t>
            </a:fld>
            <a:endParaRPr lang="en-US"/>
          </a:p>
        </p:txBody>
      </p:sp>
      <p:sp>
        <p:nvSpPr>
          <p:cNvPr id="9" name="Footer Placeholder 4"/>
          <p:cNvSpPr>
            <a:spLocks noGrp="1"/>
          </p:cNvSpPr>
          <p:nvPr>
            <p:ph type="ftr" sz="quarter" idx="3"/>
          </p:nvPr>
        </p:nvSpPr>
        <p:spPr>
          <a:xfrm>
            <a:off x="304800" y="5143500"/>
            <a:ext cx="4038600" cy="304271"/>
          </a:xfrm>
          <a:prstGeom prst="rect">
            <a:avLst/>
          </a:prstGeom>
        </p:spPr>
        <p:txBody>
          <a:bodyPr/>
          <a:lstStyle>
            <a:lvl1pPr>
              <a:defRPr sz="900"/>
            </a:lvl1pPr>
          </a:lstStyle>
          <a:p>
            <a:r>
              <a:rPr lang="en-US" dirty="0" smtClean="0"/>
              <a:t>Copyright©2010 </a:t>
            </a:r>
            <a:r>
              <a:rPr lang="en-US" dirty="0" err="1" smtClean="0"/>
              <a:t>Companyname</a:t>
            </a:r>
            <a:r>
              <a:rPr lang="en-US" dirty="0" smtClean="0"/>
              <a:t> | Free template by </a:t>
            </a:r>
            <a:r>
              <a:rPr lang="sr-Latn-RS" dirty="0" smtClean="0">
                <a:hlinkClick r:id="rId2"/>
              </a:rPr>
              <a:t>Investintech PDF Solutions</a:t>
            </a:r>
            <a:endParaRPr lang="en-US" dirty="0"/>
          </a:p>
        </p:txBody>
      </p:sp>
    </p:spTree>
    <p:extLst>
      <p:ext uri="{BB962C8B-B14F-4D97-AF65-F5344CB8AC3E}">
        <p14:creationId xmlns:p14="http://schemas.microsoft.com/office/powerpoint/2010/main" val="4275244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hyperlink" Target="http://www.investintech.com/" TargetMode="External"/><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190043"/>
            <a:ext cx="7772400" cy="1036238"/>
          </a:xfrm>
          <a:custGeom>
            <a:avLst/>
            <a:gdLst>
              <a:gd name="connsiteX0" fmla="*/ 0 w 8229600"/>
              <a:gd name="connsiteY0" fmla="*/ 158753 h 952500"/>
              <a:gd name="connsiteX1" fmla="*/ 158753 w 8229600"/>
              <a:gd name="connsiteY1" fmla="*/ 0 h 952500"/>
              <a:gd name="connsiteX2" fmla="*/ 8070847 w 8229600"/>
              <a:gd name="connsiteY2" fmla="*/ 0 h 952500"/>
              <a:gd name="connsiteX3" fmla="*/ 8229600 w 8229600"/>
              <a:gd name="connsiteY3" fmla="*/ 158753 h 952500"/>
              <a:gd name="connsiteX4" fmla="*/ 8229600 w 8229600"/>
              <a:gd name="connsiteY4" fmla="*/ 793747 h 952500"/>
              <a:gd name="connsiteX5" fmla="*/ 8070847 w 8229600"/>
              <a:gd name="connsiteY5" fmla="*/ 952500 h 952500"/>
              <a:gd name="connsiteX6" fmla="*/ 158753 w 8229600"/>
              <a:gd name="connsiteY6" fmla="*/ 952500 h 952500"/>
              <a:gd name="connsiteX7" fmla="*/ 0 w 8229600"/>
              <a:gd name="connsiteY7" fmla="*/ 793747 h 952500"/>
              <a:gd name="connsiteX8" fmla="*/ 0 w 8229600"/>
              <a:gd name="connsiteY8" fmla="*/ 158753 h 952500"/>
              <a:gd name="connsiteX0" fmla="*/ 0 w 8229600"/>
              <a:gd name="connsiteY0" fmla="*/ 158753 h 952500"/>
              <a:gd name="connsiteX1" fmla="*/ 730253 w 8229600"/>
              <a:gd name="connsiteY1" fmla="*/ 100853 h 952500"/>
              <a:gd name="connsiteX2" fmla="*/ 8070847 w 8229600"/>
              <a:gd name="connsiteY2" fmla="*/ 0 h 952500"/>
              <a:gd name="connsiteX3" fmla="*/ 8229600 w 8229600"/>
              <a:gd name="connsiteY3" fmla="*/ 158753 h 952500"/>
              <a:gd name="connsiteX4" fmla="*/ 8229600 w 8229600"/>
              <a:gd name="connsiteY4" fmla="*/ 793747 h 952500"/>
              <a:gd name="connsiteX5" fmla="*/ 8070847 w 8229600"/>
              <a:gd name="connsiteY5" fmla="*/ 952500 h 952500"/>
              <a:gd name="connsiteX6" fmla="*/ 158753 w 8229600"/>
              <a:gd name="connsiteY6" fmla="*/ 952500 h 952500"/>
              <a:gd name="connsiteX7" fmla="*/ 0 w 8229600"/>
              <a:gd name="connsiteY7" fmla="*/ 793747 h 952500"/>
              <a:gd name="connsiteX8" fmla="*/ 0 w 8229600"/>
              <a:gd name="connsiteY8" fmla="*/ 158753 h 952500"/>
              <a:gd name="connsiteX0" fmla="*/ 0 w 8323729"/>
              <a:gd name="connsiteY0" fmla="*/ 64623 h 952500"/>
              <a:gd name="connsiteX1" fmla="*/ 824382 w 8323729"/>
              <a:gd name="connsiteY1" fmla="*/ 100853 h 952500"/>
              <a:gd name="connsiteX2" fmla="*/ 8164976 w 8323729"/>
              <a:gd name="connsiteY2" fmla="*/ 0 h 952500"/>
              <a:gd name="connsiteX3" fmla="*/ 8323729 w 8323729"/>
              <a:gd name="connsiteY3" fmla="*/ 158753 h 952500"/>
              <a:gd name="connsiteX4" fmla="*/ 8323729 w 8323729"/>
              <a:gd name="connsiteY4" fmla="*/ 793747 h 952500"/>
              <a:gd name="connsiteX5" fmla="*/ 8164976 w 8323729"/>
              <a:gd name="connsiteY5" fmla="*/ 952500 h 952500"/>
              <a:gd name="connsiteX6" fmla="*/ 252882 w 8323729"/>
              <a:gd name="connsiteY6" fmla="*/ 952500 h 952500"/>
              <a:gd name="connsiteX7" fmla="*/ 94129 w 8323729"/>
              <a:gd name="connsiteY7" fmla="*/ 793747 h 952500"/>
              <a:gd name="connsiteX8" fmla="*/ 0 w 8323729"/>
              <a:gd name="connsiteY8" fmla="*/ 64623 h 952500"/>
              <a:gd name="connsiteX0" fmla="*/ 0 w 8323729"/>
              <a:gd name="connsiteY0" fmla="*/ 64623 h 952500"/>
              <a:gd name="connsiteX1" fmla="*/ 831106 w 8323729"/>
              <a:gd name="connsiteY1" fmla="*/ 60512 h 952500"/>
              <a:gd name="connsiteX2" fmla="*/ 8164976 w 8323729"/>
              <a:gd name="connsiteY2" fmla="*/ 0 h 952500"/>
              <a:gd name="connsiteX3" fmla="*/ 8323729 w 8323729"/>
              <a:gd name="connsiteY3" fmla="*/ 158753 h 952500"/>
              <a:gd name="connsiteX4" fmla="*/ 8323729 w 8323729"/>
              <a:gd name="connsiteY4" fmla="*/ 793747 h 952500"/>
              <a:gd name="connsiteX5" fmla="*/ 8164976 w 8323729"/>
              <a:gd name="connsiteY5" fmla="*/ 952500 h 952500"/>
              <a:gd name="connsiteX6" fmla="*/ 252882 w 8323729"/>
              <a:gd name="connsiteY6" fmla="*/ 952500 h 952500"/>
              <a:gd name="connsiteX7" fmla="*/ 94129 w 8323729"/>
              <a:gd name="connsiteY7" fmla="*/ 793747 h 952500"/>
              <a:gd name="connsiteX8" fmla="*/ 0 w 8323729"/>
              <a:gd name="connsiteY8" fmla="*/ 64623 h 952500"/>
              <a:gd name="connsiteX0" fmla="*/ 60512 w 8384241"/>
              <a:gd name="connsiteY0" fmla="*/ 64623 h 952500"/>
              <a:gd name="connsiteX1" fmla="*/ 891618 w 8384241"/>
              <a:gd name="connsiteY1" fmla="*/ 60512 h 952500"/>
              <a:gd name="connsiteX2" fmla="*/ 8225488 w 8384241"/>
              <a:gd name="connsiteY2" fmla="*/ 0 h 952500"/>
              <a:gd name="connsiteX3" fmla="*/ 8384241 w 8384241"/>
              <a:gd name="connsiteY3" fmla="*/ 158753 h 952500"/>
              <a:gd name="connsiteX4" fmla="*/ 8384241 w 8384241"/>
              <a:gd name="connsiteY4" fmla="*/ 793747 h 952500"/>
              <a:gd name="connsiteX5" fmla="*/ 8225488 w 8384241"/>
              <a:gd name="connsiteY5" fmla="*/ 952500 h 952500"/>
              <a:gd name="connsiteX6" fmla="*/ 313394 w 8384241"/>
              <a:gd name="connsiteY6" fmla="*/ 952500 h 952500"/>
              <a:gd name="connsiteX7" fmla="*/ 0 w 8384241"/>
              <a:gd name="connsiteY7" fmla="*/ 618935 h 952500"/>
              <a:gd name="connsiteX8" fmla="*/ 60512 w 8384241"/>
              <a:gd name="connsiteY8" fmla="*/ 64623 h 952500"/>
              <a:gd name="connsiteX0" fmla="*/ 60512 w 8384241"/>
              <a:gd name="connsiteY0" fmla="*/ 64623 h 952500"/>
              <a:gd name="connsiteX1" fmla="*/ 891618 w 8384241"/>
              <a:gd name="connsiteY1" fmla="*/ 60512 h 952500"/>
              <a:gd name="connsiteX2" fmla="*/ 8225488 w 8384241"/>
              <a:gd name="connsiteY2" fmla="*/ 0 h 952500"/>
              <a:gd name="connsiteX3" fmla="*/ 8384241 w 8384241"/>
              <a:gd name="connsiteY3" fmla="*/ 158753 h 952500"/>
              <a:gd name="connsiteX4" fmla="*/ 8384241 w 8384241"/>
              <a:gd name="connsiteY4" fmla="*/ 793747 h 952500"/>
              <a:gd name="connsiteX5" fmla="*/ 8225488 w 8384241"/>
              <a:gd name="connsiteY5" fmla="*/ 952500 h 952500"/>
              <a:gd name="connsiteX6" fmla="*/ 313394 w 8384241"/>
              <a:gd name="connsiteY6" fmla="*/ 952500 h 952500"/>
              <a:gd name="connsiteX7" fmla="*/ 0 w 8384241"/>
              <a:gd name="connsiteY7" fmla="*/ 618935 h 952500"/>
              <a:gd name="connsiteX8" fmla="*/ 60512 w 8384241"/>
              <a:gd name="connsiteY8" fmla="*/ 64623 h 952500"/>
              <a:gd name="connsiteX0" fmla="*/ 60654 w 8384383"/>
              <a:gd name="connsiteY0" fmla="*/ 64623 h 952619"/>
              <a:gd name="connsiteX1" fmla="*/ 891760 w 8384383"/>
              <a:gd name="connsiteY1" fmla="*/ 60512 h 952619"/>
              <a:gd name="connsiteX2" fmla="*/ 8225630 w 8384383"/>
              <a:gd name="connsiteY2" fmla="*/ 0 h 952619"/>
              <a:gd name="connsiteX3" fmla="*/ 8384383 w 8384383"/>
              <a:gd name="connsiteY3" fmla="*/ 158753 h 952619"/>
              <a:gd name="connsiteX4" fmla="*/ 8384383 w 8384383"/>
              <a:gd name="connsiteY4" fmla="*/ 793747 h 952619"/>
              <a:gd name="connsiteX5" fmla="*/ 8225630 w 8384383"/>
              <a:gd name="connsiteY5" fmla="*/ 952500 h 952619"/>
              <a:gd name="connsiteX6" fmla="*/ 313536 w 8384383"/>
              <a:gd name="connsiteY6" fmla="*/ 952500 h 952619"/>
              <a:gd name="connsiteX7" fmla="*/ 142 w 8384383"/>
              <a:gd name="connsiteY7" fmla="*/ 618935 h 952619"/>
              <a:gd name="connsiteX8" fmla="*/ 60654 w 8384383"/>
              <a:gd name="connsiteY8" fmla="*/ 64623 h 952619"/>
              <a:gd name="connsiteX0" fmla="*/ 60654 w 8384383"/>
              <a:gd name="connsiteY0" fmla="*/ 64623 h 979394"/>
              <a:gd name="connsiteX1" fmla="*/ 891760 w 8384383"/>
              <a:gd name="connsiteY1" fmla="*/ 60512 h 979394"/>
              <a:gd name="connsiteX2" fmla="*/ 8225630 w 8384383"/>
              <a:gd name="connsiteY2" fmla="*/ 0 h 979394"/>
              <a:gd name="connsiteX3" fmla="*/ 8384383 w 8384383"/>
              <a:gd name="connsiteY3" fmla="*/ 158753 h 979394"/>
              <a:gd name="connsiteX4" fmla="*/ 8384383 w 8384383"/>
              <a:gd name="connsiteY4" fmla="*/ 793747 h 979394"/>
              <a:gd name="connsiteX5" fmla="*/ 7317953 w 8384383"/>
              <a:gd name="connsiteY5" fmla="*/ 979394 h 979394"/>
              <a:gd name="connsiteX6" fmla="*/ 313536 w 8384383"/>
              <a:gd name="connsiteY6" fmla="*/ 952500 h 979394"/>
              <a:gd name="connsiteX7" fmla="*/ 142 w 8384383"/>
              <a:gd name="connsiteY7" fmla="*/ 618935 h 979394"/>
              <a:gd name="connsiteX8" fmla="*/ 60654 w 8384383"/>
              <a:gd name="connsiteY8" fmla="*/ 64623 h 979394"/>
              <a:gd name="connsiteX0" fmla="*/ 60654 w 8384383"/>
              <a:gd name="connsiteY0" fmla="*/ 64623 h 979394"/>
              <a:gd name="connsiteX1" fmla="*/ 891760 w 8384383"/>
              <a:gd name="connsiteY1" fmla="*/ 60512 h 979394"/>
              <a:gd name="connsiteX2" fmla="*/ 8225630 w 8384383"/>
              <a:gd name="connsiteY2" fmla="*/ 0 h 979394"/>
              <a:gd name="connsiteX3" fmla="*/ 8384383 w 8384383"/>
              <a:gd name="connsiteY3" fmla="*/ 158753 h 979394"/>
              <a:gd name="connsiteX4" fmla="*/ 8384383 w 8384383"/>
              <a:gd name="connsiteY4" fmla="*/ 793747 h 979394"/>
              <a:gd name="connsiteX5" fmla="*/ 7317953 w 8384383"/>
              <a:gd name="connsiteY5" fmla="*/ 979394 h 979394"/>
              <a:gd name="connsiteX6" fmla="*/ 313536 w 8384383"/>
              <a:gd name="connsiteY6" fmla="*/ 952500 h 979394"/>
              <a:gd name="connsiteX7" fmla="*/ 142 w 8384383"/>
              <a:gd name="connsiteY7" fmla="*/ 618935 h 979394"/>
              <a:gd name="connsiteX8" fmla="*/ 60654 w 8384383"/>
              <a:gd name="connsiteY8" fmla="*/ 64623 h 979394"/>
              <a:gd name="connsiteX0" fmla="*/ 60654 w 8384383"/>
              <a:gd name="connsiteY0" fmla="*/ 64623 h 997416"/>
              <a:gd name="connsiteX1" fmla="*/ 891760 w 8384383"/>
              <a:gd name="connsiteY1" fmla="*/ 60512 h 997416"/>
              <a:gd name="connsiteX2" fmla="*/ 8225630 w 8384383"/>
              <a:gd name="connsiteY2" fmla="*/ 0 h 997416"/>
              <a:gd name="connsiteX3" fmla="*/ 8384383 w 8384383"/>
              <a:gd name="connsiteY3" fmla="*/ 158753 h 997416"/>
              <a:gd name="connsiteX4" fmla="*/ 8384383 w 8384383"/>
              <a:gd name="connsiteY4" fmla="*/ 793747 h 997416"/>
              <a:gd name="connsiteX5" fmla="*/ 7317953 w 8384383"/>
              <a:gd name="connsiteY5" fmla="*/ 979394 h 997416"/>
              <a:gd name="connsiteX6" fmla="*/ 313536 w 8384383"/>
              <a:gd name="connsiteY6" fmla="*/ 952500 h 997416"/>
              <a:gd name="connsiteX7" fmla="*/ 142 w 8384383"/>
              <a:gd name="connsiteY7" fmla="*/ 618935 h 997416"/>
              <a:gd name="connsiteX8" fmla="*/ 60654 w 8384383"/>
              <a:gd name="connsiteY8" fmla="*/ 64623 h 997416"/>
              <a:gd name="connsiteX0" fmla="*/ 60654 w 8384383"/>
              <a:gd name="connsiteY0" fmla="*/ 64623 h 997416"/>
              <a:gd name="connsiteX1" fmla="*/ 891760 w 8384383"/>
              <a:gd name="connsiteY1" fmla="*/ 60512 h 997416"/>
              <a:gd name="connsiteX2" fmla="*/ 8225630 w 8384383"/>
              <a:gd name="connsiteY2" fmla="*/ 0 h 997416"/>
              <a:gd name="connsiteX3" fmla="*/ 8303701 w 8384383"/>
              <a:gd name="connsiteY3" fmla="*/ 461311 h 997416"/>
              <a:gd name="connsiteX4" fmla="*/ 8384383 w 8384383"/>
              <a:gd name="connsiteY4" fmla="*/ 793747 h 997416"/>
              <a:gd name="connsiteX5" fmla="*/ 7317953 w 8384383"/>
              <a:gd name="connsiteY5" fmla="*/ 979394 h 997416"/>
              <a:gd name="connsiteX6" fmla="*/ 313536 w 8384383"/>
              <a:gd name="connsiteY6" fmla="*/ 952500 h 997416"/>
              <a:gd name="connsiteX7" fmla="*/ 142 w 8384383"/>
              <a:gd name="connsiteY7" fmla="*/ 618935 h 997416"/>
              <a:gd name="connsiteX8" fmla="*/ 60654 w 8384383"/>
              <a:gd name="connsiteY8" fmla="*/ 64623 h 997416"/>
              <a:gd name="connsiteX0" fmla="*/ 60654 w 8384383"/>
              <a:gd name="connsiteY0" fmla="*/ 64623 h 997416"/>
              <a:gd name="connsiteX1" fmla="*/ 891760 w 8384383"/>
              <a:gd name="connsiteY1" fmla="*/ 60512 h 997416"/>
              <a:gd name="connsiteX2" fmla="*/ 8225630 w 8384383"/>
              <a:gd name="connsiteY2" fmla="*/ 0 h 997416"/>
              <a:gd name="connsiteX3" fmla="*/ 8303701 w 8384383"/>
              <a:gd name="connsiteY3" fmla="*/ 461311 h 997416"/>
              <a:gd name="connsiteX4" fmla="*/ 8384383 w 8384383"/>
              <a:gd name="connsiteY4" fmla="*/ 793747 h 997416"/>
              <a:gd name="connsiteX5" fmla="*/ 7317953 w 8384383"/>
              <a:gd name="connsiteY5" fmla="*/ 979394 h 997416"/>
              <a:gd name="connsiteX6" fmla="*/ 313536 w 8384383"/>
              <a:gd name="connsiteY6" fmla="*/ 952500 h 997416"/>
              <a:gd name="connsiteX7" fmla="*/ 142 w 8384383"/>
              <a:gd name="connsiteY7" fmla="*/ 618935 h 997416"/>
              <a:gd name="connsiteX8" fmla="*/ 60654 w 8384383"/>
              <a:gd name="connsiteY8" fmla="*/ 64623 h 997416"/>
              <a:gd name="connsiteX0" fmla="*/ 60654 w 8384383"/>
              <a:gd name="connsiteY0" fmla="*/ 64623 h 997416"/>
              <a:gd name="connsiteX1" fmla="*/ 891760 w 8384383"/>
              <a:gd name="connsiteY1" fmla="*/ 60512 h 997416"/>
              <a:gd name="connsiteX2" fmla="*/ 8225630 w 8384383"/>
              <a:gd name="connsiteY2" fmla="*/ 0 h 997416"/>
              <a:gd name="connsiteX3" fmla="*/ 8303701 w 8384383"/>
              <a:gd name="connsiteY3" fmla="*/ 461311 h 997416"/>
              <a:gd name="connsiteX4" fmla="*/ 8384383 w 8384383"/>
              <a:gd name="connsiteY4" fmla="*/ 793747 h 997416"/>
              <a:gd name="connsiteX5" fmla="*/ 7317953 w 8384383"/>
              <a:gd name="connsiteY5" fmla="*/ 979394 h 997416"/>
              <a:gd name="connsiteX6" fmla="*/ 313536 w 8384383"/>
              <a:gd name="connsiteY6" fmla="*/ 952500 h 997416"/>
              <a:gd name="connsiteX7" fmla="*/ 142 w 8384383"/>
              <a:gd name="connsiteY7" fmla="*/ 618935 h 997416"/>
              <a:gd name="connsiteX8" fmla="*/ 60654 w 8384383"/>
              <a:gd name="connsiteY8" fmla="*/ 64623 h 997416"/>
              <a:gd name="connsiteX0" fmla="*/ 60654 w 8384383"/>
              <a:gd name="connsiteY0" fmla="*/ 105230 h 1038023"/>
              <a:gd name="connsiteX1" fmla="*/ 891760 w 8384383"/>
              <a:gd name="connsiteY1" fmla="*/ 101119 h 1038023"/>
              <a:gd name="connsiteX2" fmla="*/ 7866672 w 8384383"/>
              <a:gd name="connsiteY2" fmla="*/ 0 h 1038023"/>
              <a:gd name="connsiteX3" fmla="*/ 8225630 w 8384383"/>
              <a:gd name="connsiteY3" fmla="*/ 40607 h 1038023"/>
              <a:gd name="connsiteX4" fmla="*/ 8303701 w 8384383"/>
              <a:gd name="connsiteY4" fmla="*/ 501918 h 1038023"/>
              <a:gd name="connsiteX5" fmla="*/ 8384383 w 8384383"/>
              <a:gd name="connsiteY5" fmla="*/ 834354 h 1038023"/>
              <a:gd name="connsiteX6" fmla="*/ 7317953 w 8384383"/>
              <a:gd name="connsiteY6" fmla="*/ 1020001 h 1038023"/>
              <a:gd name="connsiteX7" fmla="*/ 313536 w 8384383"/>
              <a:gd name="connsiteY7" fmla="*/ 993107 h 1038023"/>
              <a:gd name="connsiteX8" fmla="*/ 142 w 8384383"/>
              <a:gd name="connsiteY8" fmla="*/ 659542 h 1038023"/>
              <a:gd name="connsiteX9" fmla="*/ 60654 w 8384383"/>
              <a:gd name="connsiteY9" fmla="*/ 105230 h 1038023"/>
              <a:gd name="connsiteX0" fmla="*/ 60654 w 8384383"/>
              <a:gd name="connsiteY0" fmla="*/ 105230 h 1038023"/>
              <a:gd name="connsiteX1" fmla="*/ 891760 w 8384383"/>
              <a:gd name="connsiteY1" fmla="*/ 101119 h 1038023"/>
              <a:gd name="connsiteX2" fmla="*/ 7866672 w 8384383"/>
              <a:gd name="connsiteY2" fmla="*/ 0 h 1038023"/>
              <a:gd name="connsiteX3" fmla="*/ 8225630 w 8384383"/>
              <a:gd name="connsiteY3" fmla="*/ 40607 h 1038023"/>
              <a:gd name="connsiteX4" fmla="*/ 8303701 w 8384383"/>
              <a:gd name="connsiteY4" fmla="*/ 501918 h 1038023"/>
              <a:gd name="connsiteX5" fmla="*/ 8384383 w 8384383"/>
              <a:gd name="connsiteY5" fmla="*/ 834354 h 1038023"/>
              <a:gd name="connsiteX6" fmla="*/ 7317953 w 8384383"/>
              <a:gd name="connsiteY6" fmla="*/ 1020001 h 1038023"/>
              <a:gd name="connsiteX7" fmla="*/ 313536 w 8384383"/>
              <a:gd name="connsiteY7" fmla="*/ 993107 h 1038023"/>
              <a:gd name="connsiteX8" fmla="*/ 142 w 8384383"/>
              <a:gd name="connsiteY8" fmla="*/ 659542 h 1038023"/>
              <a:gd name="connsiteX9" fmla="*/ 60654 w 8384383"/>
              <a:gd name="connsiteY9" fmla="*/ 105230 h 1038023"/>
              <a:gd name="connsiteX0" fmla="*/ 60654 w 8384383"/>
              <a:gd name="connsiteY0" fmla="*/ 107899 h 1040692"/>
              <a:gd name="connsiteX1" fmla="*/ 891760 w 8384383"/>
              <a:gd name="connsiteY1" fmla="*/ 103788 h 1040692"/>
              <a:gd name="connsiteX2" fmla="*/ 7866672 w 8384383"/>
              <a:gd name="connsiteY2" fmla="*/ 2669 h 1040692"/>
              <a:gd name="connsiteX3" fmla="*/ 8225630 w 8384383"/>
              <a:gd name="connsiteY3" fmla="*/ 43276 h 1040692"/>
              <a:gd name="connsiteX4" fmla="*/ 8303701 w 8384383"/>
              <a:gd name="connsiteY4" fmla="*/ 504587 h 1040692"/>
              <a:gd name="connsiteX5" fmla="*/ 8384383 w 8384383"/>
              <a:gd name="connsiteY5" fmla="*/ 837023 h 1040692"/>
              <a:gd name="connsiteX6" fmla="*/ 7317953 w 8384383"/>
              <a:gd name="connsiteY6" fmla="*/ 1022670 h 1040692"/>
              <a:gd name="connsiteX7" fmla="*/ 313536 w 8384383"/>
              <a:gd name="connsiteY7" fmla="*/ 995776 h 1040692"/>
              <a:gd name="connsiteX8" fmla="*/ 142 w 8384383"/>
              <a:gd name="connsiteY8" fmla="*/ 662211 h 1040692"/>
              <a:gd name="connsiteX9" fmla="*/ 60654 w 8384383"/>
              <a:gd name="connsiteY9" fmla="*/ 107899 h 1040692"/>
              <a:gd name="connsiteX0" fmla="*/ 60654 w 8384383"/>
              <a:gd name="connsiteY0" fmla="*/ 101579 h 1034372"/>
              <a:gd name="connsiteX1" fmla="*/ 891760 w 8384383"/>
              <a:gd name="connsiteY1" fmla="*/ 97468 h 1034372"/>
              <a:gd name="connsiteX2" fmla="*/ 7322066 w 8384383"/>
              <a:gd name="connsiteY2" fmla="*/ 3073 h 1034372"/>
              <a:gd name="connsiteX3" fmla="*/ 8225630 w 8384383"/>
              <a:gd name="connsiteY3" fmla="*/ 36956 h 1034372"/>
              <a:gd name="connsiteX4" fmla="*/ 8303701 w 8384383"/>
              <a:gd name="connsiteY4" fmla="*/ 498267 h 1034372"/>
              <a:gd name="connsiteX5" fmla="*/ 8384383 w 8384383"/>
              <a:gd name="connsiteY5" fmla="*/ 830703 h 1034372"/>
              <a:gd name="connsiteX6" fmla="*/ 7317953 w 8384383"/>
              <a:gd name="connsiteY6" fmla="*/ 1016350 h 1034372"/>
              <a:gd name="connsiteX7" fmla="*/ 313536 w 8384383"/>
              <a:gd name="connsiteY7" fmla="*/ 989456 h 1034372"/>
              <a:gd name="connsiteX8" fmla="*/ 142 w 8384383"/>
              <a:gd name="connsiteY8" fmla="*/ 655891 h 1034372"/>
              <a:gd name="connsiteX9" fmla="*/ 60654 w 8384383"/>
              <a:gd name="connsiteY9" fmla="*/ 101579 h 1034372"/>
              <a:gd name="connsiteX0" fmla="*/ 60654 w 8384383"/>
              <a:gd name="connsiteY0" fmla="*/ 101579 h 1034372"/>
              <a:gd name="connsiteX1" fmla="*/ 891760 w 8384383"/>
              <a:gd name="connsiteY1" fmla="*/ 97468 h 1034372"/>
              <a:gd name="connsiteX2" fmla="*/ 7322066 w 8384383"/>
              <a:gd name="connsiteY2" fmla="*/ 3073 h 1034372"/>
              <a:gd name="connsiteX3" fmla="*/ 8225630 w 8384383"/>
              <a:gd name="connsiteY3" fmla="*/ 36956 h 1034372"/>
              <a:gd name="connsiteX4" fmla="*/ 8303701 w 8384383"/>
              <a:gd name="connsiteY4" fmla="*/ 498267 h 1034372"/>
              <a:gd name="connsiteX5" fmla="*/ 8384383 w 8384383"/>
              <a:gd name="connsiteY5" fmla="*/ 830703 h 1034372"/>
              <a:gd name="connsiteX6" fmla="*/ 7317953 w 8384383"/>
              <a:gd name="connsiteY6" fmla="*/ 1016350 h 1034372"/>
              <a:gd name="connsiteX7" fmla="*/ 313536 w 8384383"/>
              <a:gd name="connsiteY7" fmla="*/ 989456 h 1034372"/>
              <a:gd name="connsiteX8" fmla="*/ 142 w 8384383"/>
              <a:gd name="connsiteY8" fmla="*/ 655891 h 1034372"/>
              <a:gd name="connsiteX9" fmla="*/ 60654 w 8384383"/>
              <a:gd name="connsiteY9" fmla="*/ 101579 h 1034372"/>
              <a:gd name="connsiteX0" fmla="*/ 60654 w 8384383"/>
              <a:gd name="connsiteY0" fmla="*/ 101579 h 1034372"/>
              <a:gd name="connsiteX1" fmla="*/ 891760 w 8384383"/>
              <a:gd name="connsiteY1" fmla="*/ 97468 h 1034372"/>
              <a:gd name="connsiteX2" fmla="*/ 7322066 w 8384383"/>
              <a:gd name="connsiteY2" fmla="*/ 3073 h 1034372"/>
              <a:gd name="connsiteX3" fmla="*/ 8225630 w 8384383"/>
              <a:gd name="connsiteY3" fmla="*/ 36956 h 1034372"/>
              <a:gd name="connsiteX4" fmla="*/ 8303701 w 8384383"/>
              <a:gd name="connsiteY4" fmla="*/ 498267 h 1034372"/>
              <a:gd name="connsiteX5" fmla="*/ 8384383 w 8384383"/>
              <a:gd name="connsiteY5" fmla="*/ 830703 h 1034372"/>
              <a:gd name="connsiteX6" fmla="*/ 7317953 w 8384383"/>
              <a:gd name="connsiteY6" fmla="*/ 1016350 h 1034372"/>
              <a:gd name="connsiteX7" fmla="*/ 313536 w 8384383"/>
              <a:gd name="connsiteY7" fmla="*/ 989456 h 1034372"/>
              <a:gd name="connsiteX8" fmla="*/ 142 w 8384383"/>
              <a:gd name="connsiteY8" fmla="*/ 655891 h 1034372"/>
              <a:gd name="connsiteX9" fmla="*/ 60654 w 8384383"/>
              <a:gd name="connsiteY9" fmla="*/ 101579 h 1034372"/>
              <a:gd name="connsiteX0" fmla="*/ 65604 w 8389333"/>
              <a:gd name="connsiteY0" fmla="*/ 101579 h 1034372"/>
              <a:gd name="connsiteX1" fmla="*/ 896710 w 8389333"/>
              <a:gd name="connsiteY1" fmla="*/ 97468 h 1034372"/>
              <a:gd name="connsiteX2" fmla="*/ 7327016 w 8389333"/>
              <a:gd name="connsiteY2" fmla="*/ 3073 h 1034372"/>
              <a:gd name="connsiteX3" fmla="*/ 8230580 w 8389333"/>
              <a:gd name="connsiteY3" fmla="*/ 36956 h 1034372"/>
              <a:gd name="connsiteX4" fmla="*/ 8308651 w 8389333"/>
              <a:gd name="connsiteY4" fmla="*/ 498267 h 1034372"/>
              <a:gd name="connsiteX5" fmla="*/ 8389333 w 8389333"/>
              <a:gd name="connsiteY5" fmla="*/ 830703 h 1034372"/>
              <a:gd name="connsiteX6" fmla="*/ 7322903 w 8389333"/>
              <a:gd name="connsiteY6" fmla="*/ 1016350 h 1034372"/>
              <a:gd name="connsiteX7" fmla="*/ 318486 w 8389333"/>
              <a:gd name="connsiteY7" fmla="*/ 989456 h 1034372"/>
              <a:gd name="connsiteX8" fmla="*/ 5092 w 8389333"/>
              <a:gd name="connsiteY8" fmla="*/ 655891 h 1034372"/>
              <a:gd name="connsiteX9" fmla="*/ 65604 w 8389333"/>
              <a:gd name="connsiteY9" fmla="*/ 101579 h 1034372"/>
              <a:gd name="connsiteX0" fmla="*/ 60655 w 8384384"/>
              <a:gd name="connsiteY0" fmla="*/ 101579 h 1034372"/>
              <a:gd name="connsiteX1" fmla="*/ 891761 w 8384384"/>
              <a:gd name="connsiteY1" fmla="*/ 97468 h 1034372"/>
              <a:gd name="connsiteX2" fmla="*/ 7322067 w 8384384"/>
              <a:gd name="connsiteY2" fmla="*/ 3073 h 1034372"/>
              <a:gd name="connsiteX3" fmla="*/ 8225631 w 8384384"/>
              <a:gd name="connsiteY3" fmla="*/ 36956 h 1034372"/>
              <a:gd name="connsiteX4" fmla="*/ 8303702 w 8384384"/>
              <a:gd name="connsiteY4" fmla="*/ 498267 h 1034372"/>
              <a:gd name="connsiteX5" fmla="*/ 8384384 w 8384384"/>
              <a:gd name="connsiteY5" fmla="*/ 830703 h 1034372"/>
              <a:gd name="connsiteX6" fmla="*/ 7317954 w 8384384"/>
              <a:gd name="connsiteY6" fmla="*/ 1016350 h 1034372"/>
              <a:gd name="connsiteX7" fmla="*/ 313537 w 8384384"/>
              <a:gd name="connsiteY7" fmla="*/ 989456 h 1034372"/>
              <a:gd name="connsiteX8" fmla="*/ 143 w 8384384"/>
              <a:gd name="connsiteY8" fmla="*/ 655891 h 1034372"/>
              <a:gd name="connsiteX9" fmla="*/ 60655 w 8384384"/>
              <a:gd name="connsiteY9" fmla="*/ 101579 h 1034372"/>
              <a:gd name="connsiteX0" fmla="*/ 74094 w 8397823"/>
              <a:gd name="connsiteY0" fmla="*/ 101579 h 1034372"/>
              <a:gd name="connsiteX1" fmla="*/ 905200 w 8397823"/>
              <a:gd name="connsiteY1" fmla="*/ 97468 h 1034372"/>
              <a:gd name="connsiteX2" fmla="*/ 7335506 w 8397823"/>
              <a:gd name="connsiteY2" fmla="*/ 3073 h 1034372"/>
              <a:gd name="connsiteX3" fmla="*/ 8239070 w 8397823"/>
              <a:gd name="connsiteY3" fmla="*/ 36956 h 1034372"/>
              <a:gd name="connsiteX4" fmla="*/ 8317141 w 8397823"/>
              <a:gd name="connsiteY4" fmla="*/ 498267 h 1034372"/>
              <a:gd name="connsiteX5" fmla="*/ 8397823 w 8397823"/>
              <a:gd name="connsiteY5" fmla="*/ 830703 h 1034372"/>
              <a:gd name="connsiteX6" fmla="*/ 7331393 w 8397823"/>
              <a:gd name="connsiteY6" fmla="*/ 1016350 h 1034372"/>
              <a:gd name="connsiteX7" fmla="*/ 326976 w 8397823"/>
              <a:gd name="connsiteY7" fmla="*/ 989456 h 1034372"/>
              <a:gd name="connsiteX8" fmla="*/ 135 w 8397823"/>
              <a:gd name="connsiteY8" fmla="*/ 655891 h 1034372"/>
              <a:gd name="connsiteX9" fmla="*/ 74094 w 8397823"/>
              <a:gd name="connsiteY9" fmla="*/ 101579 h 1034372"/>
              <a:gd name="connsiteX0" fmla="*/ 74094 w 8397823"/>
              <a:gd name="connsiteY0" fmla="*/ 108802 h 1041595"/>
              <a:gd name="connsiteX1" fmla="*/ 918647 w 8397823"/>
              <a:gd name="connsiteY1" fmla="*/ 64350 h 1041595"/>
              <a:gd name="connsiteX2" fmla="*/ 7335506 w 8397823"/>
              <a:gd name="connsiteY2" fmla="*/ 10296 h 1041595"/>
              <a:gd name="connsiteX3" fmla="*/ 8239070 w 8397823"/>
              <a:gd name="connsiteY3" fmla="*/ 44179 h 1041595"/>
              <a:gd name="connsiteX4" fmla="*/ 8317141 w 8397823"/>
              <a:gd name="connsiteY4" fmla="*/ 505490 h 1041595"/>
              <a:gd name="connsiteX5" fmla="*/ 8397823 w 8397823"/>
              <a:gd name="connsiteY5" fmla="*/ 837926 h 1041595"/>
              <a:gd name="connsiteX6" fmla="*/ 7331393 w 8397823"/>
              <a:gd name="connsiteY6" fmla="*/ 1023573 h 1041595"/>
              <a:gd name="connsiteX7" fmla="*/ 326976 w 8397823"/>
              <a:gd name="connsiteY7" fmla="*/ 996679 h 1041595"/>
              <a:gd name="connsiteX8" fmla="*/ 135 w 8397823"/>
              <a:gd name="connsiteY8" fmla="*/ 663114 h 1041595"/>
              <a:gd name="connsiteX9" fmla="*/ 74094 w 8397823"/>
              <a:gd name="connsiteY9" fmla="*/ 108802 h 1041595"/>
              <a:gd name="connsiteX0" fmla="*/ 74094 w 8397823"/>
              <a:gd name="connsiteY0" fmla="*/ 103445 h 1036238"/>
              <a:gd name="connsiteX1" fmla="*/ 918647 w 8397823"/>
              <a:gd name="connsiteY1" fmla="*/ 58993 h 1036238"/>
              <a:gd name="connsiteX2" fmla="*/ 7335506 w 8397823"/>
              <a:gd name="connsiteY2" fmla="*/ 4939 h 1036238"/>
              <a:gd name="connsiteX3" fmla="*/ 8239070 w 8397823"/>
              <a:gd name="connsiteY3" fmla="*/ 38822 h 1036238"/>
              <a:gd name="connsiteX4" fmla="*/ 8317141 w 8397823"/>
              <a:gd name="connsiteY4" fmla="*/ 500133 h 1036238"/>
              <a:gd name="connsiteX5" fmla="*/ 8397823 w 8397823"/>
              <a:gd name="connsiteY5" fmla="*/ 832569 h 1036238"/>
              <a:gd name="connsiteX6" fmla="*/ 7331393 w 8397823"/>
              <a:gd name="connsiteY6" fmla="*/ 1018216 h 1036238"/>
              <a:gd name="connsiteX7" fmla="*/ 326976 w 8397823"/>
              <a:gd name="connsiteY7" fmla="*/ 991322 h 1036238"/>
              <a:gd name="connsiteX8" fmla="*/ 135 w 8397823"/>
              <a:gd name="connsiteY8" fmla="*/ 657757 h 1036238"/>
              <a:gd name="connsiteX9" fmla="*/ 74094 w 8397823"/>
              <a:gd name="connsiteY9" fmla="*/ 103445 h 1036238"/>
              <a:gd name="connsiteX0" fmla="*/ 74094 w 8397823"/>
              <a:gd name="connsiteY0" fmla="*/ 103445 h 1036238"/>
              <a:gd name="connsiteX1" fmla="*/ 918647 w 8397823"/>
              <a:gd name="connsiteY1" fmla="*/ 58993 h 1036238"/>
              <a:gd name="connsiteX2" fmla="*/ 7335506 w 8397823"/>
              <a:gd name="connsiteY2" fmla="*/ 4939 h 1036238"/>
              <a:gd name="connsiteX3" fmla="*/ 8185282 w 8397823"/>
              <a:gd name="connsiteY3" fmla="*/ 126228 h 1036238"/>
              <a:gd name="connsiteX4" fmla="*/ 8317141 w 8397823"/>
              <a:gd name="connsiteY4" fmla="*/ 500133 h 1036238"/>
              <a:gd name="connsiteX5" fmla="*/ 8397823 w 8397823"/>
              <a:gd name="connsiteY5" fmla="*/ 832569 h 1036238"/>
              <a:gd name="connsiteX6" fmla="*/ 7331393 w 8397823"/>
              <a:gd name="connsiteY6" fmla="*/ 1018216 h 1036238"/>
              <a:gd name="connsiteX7" fmla="*/ 326976 w 8397823"/>
              <a:gd name="connsiteY7" fmla="*/ 991322 h 1036238"/>
              <a:gd name="connsiteX8" fmla="*/ 135 w 8397823"/>
              <a:gd name="connsiteY8" fmla="*/ 657757 h 1036238"/>
              <a:gd name="connsiteX9" fmla="*/ 74094 w 8397823"/>
              <a:gd name="connsiteY9" fmla="*/ 103445 h 1036238"/>
              <a:gd name="connsiteX0" fmla="*/ 74094 w 8397823"/>
              <a:gd name="connsiteY0" fmla="*/ 103445 h 1036238"/>
              <a:gd name="connsiteX1" fmla="*/ 918647 w 8397823"/>
              <a:gd name="connsiteY1" fmla="*/ 58993 h 1036238"/>
              <a:gd name="connsiteX2" fmla="*/ 7335506 w 8397823"/>
              <a:gd name="connsiteY2" fmla="*/ 4939 h 1036238"/>
              <a:gd name="connsiteX3" fmla="*/ 8185282 w 8397823"/>
              <a:gd name="connsiteY3" fmla="*/ 126228 h 1036238"/>
              <a:gd name="connsiteX4" fmla="*/ 8317141 w 8397823"/>
              <a:gd name="connsiteY4" fmla="*/ 500133 h 1036238"/>
              <a:gd name="connsiteX5" fmla="*/ 8397823 w 8397823"/>
              <a:gd name="connsiteY5" fmla="*/ 832569 h 1036238"/>
              <a:gd name="connsiteX6" fmla="*/ 7331393 w 8397823"/>
              <a:gd name="connsiteY6" fmla="*/ 1018216 h 1036238"/>
              <a:gd name="connsiteX7" fmla="*/ 326976 w 8397823"/>
              <a:gd name="connsiteY7" fmla="*/ 991322 h 1036238"/>
              <a:gd name="connsiteX8" fmla="*/ 135 w 8397823"/>
              <a:gd name="connsiteY8" fmla="*/ 657757 h 1036238"/>
              <a:gd name="connsiteX9" fmla="*/ 74094 w 8397823"/>
              <a:gd name="connsiteY9" fmla="*/ 103445 h 1036238"/>
              <a:gd name="connsiteX0" fmla="*/ 74094 w 8397823"/>
              <a:gd name="connsiteY0" fmla="*/ 103445 h 1036238"/>
              <a:gd name="connsiteX1" fmla="*/ 918647 w 8397823"/>
              <a:gd name="connsiteY1" fmla="*/ 58993 h 1036238"/>
              <a:gd name="connsiteX2" fmla="*/ 7335506 w 8397823"/>
              <a:gd name="connsiteY2" fmla="*/ 4939 h 1036238"/>
              <a:gd name="connsiteX3" fmla="*/ 8185282 w 8397823"/>
              <a:gd name="connsiteY3" fmla="*/ 126228 h 1036238"/>
              <a:gd name="connsiteX4" fmla="*/ 8317141 w 8397823"/>
              <a:gd name="connsiteY4" fmla="*/ 500133 h 1036238"/>
              <a:gd name="connsiteX5" fmla="*/ 8397823 w 8397823"/>
              <a:gd name="connsiteY5" fmla="*/ 832569 h 1036238"/>
              <a:gd name="connsiteX6" fmla="*/ 7331393 w 8397823"/>
              <a:gd name="connsiteY6" fmla="*/ 1018216 h 1036238"/>
              <a:gd name="connsiteX7" fmla="*/ 326976 w 8397823"/>
              <a:gd name="connsiteY7" fmla="*/ 991322 h 1036238"/>
              <a:gd name="connsiteX8" fmla="*/ 135 w 8397823"/>
              <a:gd name="connsiteY8" fmla="*/ 657757 h 1036238"/>
              <a:gd name="connsiteX9" fmla="*/ 74094 w 8397823"/>
              <a:gd name="connsiteY9" fmla="*/ 103445 h 1036238"/>
              <a:gd name="connsiteX0" fmla="*/ 74094 w 8397823"/>
              <a:gd name="connsiteY0" fmla="*/ 103445 h 1036238"/>
              <a:gd name="connsiteX1" fmla="*/ 918647 w 8397823"/>
              <a:gd name="connsiteY1" fmla="*/ 58993 h 1036238"/>
              <a:gd name="connsiteX2" fmla="*/ 7335506 w 8397823"/>
              <a:gd name="connsiteY2" fmla="*/ 4939 h 1036238"/>
              <a:gd name="connsiteX3" fmla="*/ 8185282 w 8397823"/>
              <a:gd name="connsiteY3" fmla="*/ 126228 h 1036238"/>
              <a:gd name="connsiteX4" fmla="*/ 8317141 w 8397823"/>
              <a:gd name="connsiteY4" fmla="*/ 500133 h 1036238"/>
              <a:gd name="connsiteX5" fmla="*/ 8397823 w 8397823"/>
              <a:gd name="connsiteY5" fmla="*/ 832569 h 1036238"/>
              <a:gd name="connsiteX6" fmla="*/ 7331393 w 8397823"/>
              <a:gd name="connsiteY6" fmla="*/ 1018216 h 1036238"/>
              <a:gd name="connsiteX7" fmla="*/ 326976 w 8397823"/>
              <a:gd name="connsiteY7" fmla="*/ 991322 h 1036238"/>
              <a:gd name="connsiteX8" fmla="*/ 135 w 8397823"/>
              <a:gd name="connsiteY8" fmla="*/ 657757 h 1036238"/>
              <a:gd name="connsiteX9" fmla="*/ 74094 w 8397823"/>
              <a:gd name="connsiteY9" fmla="*/ 103445 h 103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97823" h="1036238">
                <a:moveTo>
                  <a:pt x="74094" y="103445"/>
                </a:moveTo>
                <a:cubicBezTo>
                  <a:pt x="262352" y="-111979"/>
                  <a:pt x="568753" y="79163"/>
                  <a:pt x="918647" y="58993"/>
                </a:cubicBezTo>
                <a:lnTo>
                  <a:pt x="7335506" y="4939"/>
                </a:lnTo>
                <a:cubicBezTo>
                  <a:pt x="7569459" y="-8419"/>
                  <a:pt x="7964776" y="11840"/>
                  <a:pt x="8185282" y="126228"/>
                </a:cubicBezTo>
                <a:cubicBezTo>
                  <a:pt x="8306577" y="220358"/>
                  <a:pt x="8465059" y="264538"/>
                  <a:pt x="8317141" y="500133"/>
                </a:cubicBezTo>
                <a:cubicBezTo>
                  <a:pt x="8256629" y="604222"/>
                  <a:pt x="8370929" y="721757"/>
                  <a:pt x="8397823" y="832569"/>
                </a:cubicBezTo>
                <a:cubicBezTo>
                  <a:pt x="8397823" y="920246"/>
                  <a:pt x="7923335" y="1092175"/>
                  <a:pt x="7331393" y="1018216"/>
                </a:cubicBezTo>
                <a:cubicBezTo>
                  <a:pt x="5137781" y="814269"/>
                  <a:pt x="2661782" y="1000287"/>
                  <a:pt x="326976" y="991322"/>
                </a:cubicBezTo>
                <a:cubicBezTo>
                  <a:pt x="239299" y="991322"/>
                  <a:pt x="-6589" y="1007651"/>
                  <a:pt x="135" y="657757"/>
                </a:cubicBezTo>
                <a:cubicBezTo>
                  <a:pt x="148054" y="365410"/>
                  <a:pt x="-60377" y="254599"/>
                  <a:pt x="74094" y="103445"/>
                </a:cubicBezTo>
                <a:close/>
              </a:path>
            </a:pathLst>
          </a:custGeom>
          <a:gradFill>
            <a:gsLst>
              <a:gs pos="0">
                <a:schemeClr val="accent6">
                  <a:alpha val="90000"/>
                </a:schemeClr>
              </a:gs>
              <a:gs pos="100000">
                <a:schemeClr val="bg1">
                  <a:alpha val="0"/>
                </a:schemeClr>
              </a:gs>
            </a:gsLst>
            <a:lin ang="5400000" scaled="0"/>
          </a:gra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16859" y="1299883"/>
            <a:ext cx="8350624" cy="3832238"/>
          </a:xfrm>
          <a:custGeom>
            <a:avLst/>
            <a:gdLst>
              <a:gd name="connsiteX0" fmla="*/ 0 w 8229600"/>
              <a:gd name="connsiteY0" fmla="*/ 386555 h 3771636"/>
              <a:gd name="connsiteX1" fmla="*/ 386555 w 8229600"/>
              <a:gd name="connsiteY1" fmla="*/ 0 h 3771636"/>
              <a:gd name="connsiteX2" fmla="*/ 7843045 w 8229600"/>
              <a:gd name="connsiteY2" fmla="*/ 0 h 3771636"/>
              <a:gd name="connsiteX3" fmla="*/ 8229600 w 8229600"/>
              <a:gd name="connsiteY3" fmla="*/ 386555 h 3771636"/>
              <a:gd name="connsiteX4" fmla="*/ 8229600 w 8229600"/>
              <a:gd name="connsiteY4" fmla="*/ 3385081 h 3771636"/>
              <a:gd name="connsiteX5" fmla="*/ 7843045 w 8229600"/>
              <a:gd name="connsiteY5" fmla="*/ 3771636 h 3771636"/>
              <a:gd name="connsiteX6" fmla="*/ 386555 w 8229600"/>
              <a:gd name="connsiteY6" fmla="*/ 3771636 h 3771636"/>
              <a:gd name="connsiteX7" fmla="*/ 0 w 8229600"/>
              <a:gd name="connsiteY7" fmla="*/ 3385081 h 3771636"/>
              <a:gd name="connsiteX8" fmla="*/ 0 w 8229600"/>
              <a:gd name="connsiteY8" fmla="*/ 386555 h 3771636"/>
              <a:gd name="connsiteX0" fmla="*/ 0 w 8229600"/>
              <a:gd name="connsiteY0" fmla="*/ 386555 h 3771636"/>
              <a:gd name="connsiteX1" fmla="*/ 386555 w 8229600"/>
              <a:gd name="connsiteY1" fmla="*/ 0 h 3771636"/>
              <a:gd name="connsiteX2" fmla="*/ 7843045 w 8229600"/>
              <a:gd name="connsiteY2" fmla="*/ 0 h 3771636"/>
              <a:gd name="connsiteX3" fmla="*/ 8229600 w 8229600"/>
              <a:gd name="connsiteY3" fmla="*/ 386555 h 3771636"/>
              <a:gd name="connsiteX4" fmla="*/ 8229600 w 8229600"/>
              <a:gd name="connsiteY4" fmla="*/ 3385081 h 3771636"/>
              <a:gd name="connsiteX5" fmla="*/ 7843045 w 8229600"/>
              <a:gd name="connsiteY5" fmla="*/ 3771636 h 3771636"/>
              <a:gd name="connsiteX6" fmla="*/ 386555 w 8229600"/>
              <a:gd name="connsiteY6" fmla="*/ 3771636 h 3771636"/>
              <a:gd name="connsiteX7" fmla="*/ 67235 w 8229600"/>
              <a:gd name="connsiteY7" fmla="*/ 3344739 h 3771636"/>
              <a:gd name="connsiteX8" fmla="*/ 0 w 8229600"/>
              <a:gd name="connsiteY8" fmla="*/ 386555 h 3771636"/>
              <a:gd name="connsiteX0" fmla="*/ 0 w 8229600"/>
              <a:gd name="connsiteY0" fmla="*/ 386555 h 3771636"/>
              <a:gd name="connsiteX1" fmla="*/ 386555 w 8229600"/>
              <a:gd name="connsiteY1" fmla="*/ 0 h 3771636"/>
              <a:gd name="connsiteX2" fmla="*/ 7843045 w 8229600"/>
              <a:gd name="connsiteY2" fmla="*/ 0 h 3771636"/>
              <a:gd name="connsiteX3" fmla="*/ 8229600 w 8229600"/>
              <a:gd name="connsiteY3" fmla="*/ 386555 h 3771636"/>
              <a:gd name="connsiteX4" fmla="*/ 8229600 w 8229600"/>
              <a:gd name="connsiteY4" fmla="*/ 3385081 h 3771636"/>
              <a:gd name="connsiteX5" fmla="*/ 7843045 w 8229600"/>
              <a:gd name="connsiteY5" fmla="*/ 3771636 h 3771636"/>
              <a:gd name="connsiteX6" fmla="*/ 386555 w 8229600"/>
              <a:gd name="connsiteY6" fmla="*/ 3771636 h 3771636"/>
              <a:gd name="connsiteX7" fmla="*/ 67235 w 8229600"/>
              <a:gd name="connsiteY7" fmla="*/ 3344739 h 3771636"/>
              <a:gd name="connsiteX8" fmla="*/ 0 w 8229600"/>
              <a:gd name="connsiteY8" fmla="*/ 386555 h 3771636"/>
              <a:gd name="connsiteX0" fmla="*/ 40341 w 8269941"/>
              <a:gd name="connsiteY0" fmla="*/ 386555 h 3771636"/>
              <a:gd name="connsiteX1" fmla="*/ 426896 w 8269941"/>
              <a:gd name="connsiteY1" fmla="*/ 0 h 3771636"/>
              <a:gd name="connsiteX2" fmla="*/ 7883386 w 8269941"/>
              <a:gd name="connsiteY2" fmla="*/ 0 h 3771636"/>
              <a:gd name="connsiteX3" fmla="*/ 8269941 w 8269941"/>
              <a:gd name="connsiteY3" fmla="*/ 386555 h 3771636"/>
              <a:gd name="connsiteX4" fmla="*/ 8269941 w 8269941"/>
              <a:gd name="connsiteY4" fmla="*/ 3385081 h 3771636"/>
              <a:gd name="connsiteX5" fmla="*/ 7883386 w 8269941"/>
              <a:gd name="connsiteY5" fmla="*/ 3771636 h 3771636"/>
              <a:gd name="connsiteX6" fmla="*/ 426896 w 8269941"/>
              <a:gd name="connsiteY6" fmla="*/ 3771636 h 3771636"/>
              <a:gd name="connsiteX7" fmla="*/ 0 w 8269941"/>
              <a:gd name="connsiteY7" fmla="*/ 3237162 h 3771636"/>
              <a:gd name="connsiteX8" fmla="*/ 40341 w 8269941"/>
              <a:gd name="connsiteY8" fmla="*/ 386555 h 3771636"/>
              <a:gd name="connsiteX0" fmla="*/ 40341 w 8269941"/>
              <a:gd name="connsiteY0" fmla="*/ 386555 h 3785083"/>
              <a:gd name="connsiteX1" fmla="*/ 426896 w 8269941"/>
              <a:gd name="connsiteY1" fmla="*/ 0 h 3785083"/>
              <a:gd name="connsiteX2" fmla="*/ 7883386 w 8269941"/>
              <a:gd name="connsiteY2" fmla="*/ 0 h 3785083"/>
              <a:gd name="connsiteX3" fmla="*/ 8269941 w 8269941"/>
              <a:gd name="connsiteY3" fmla="*/ 386555 h 3785083"/>
              <a:gd name="connsiteX4" fmla="*/ 8269941 w 8269941"/>
              <a:gd name="connsiteY4" fmla="*/ 3385081 h 3785083"/>
              <a:gd name="connsiteX5" fmla="*/ 7883386 w 8269941"/>
              <a:gd name="connsiteY5" fmla="*/ 3771636 h 3785083"/>
              <a:gd name="connsiteX6" fmla="*/ 433619 w 8269941"/>
              <a:gd name="connsiteY6" fmla="*/ 3785083 h 3785083"/>
              <a:gd name="connsiteX7" fmla="*/ 0 w 8269941"/>
              <a:gd name="connsiteY7" fmla="*/ 3237162 h 3785083"/>
              <a:gd name="connsiteX8" fmla="*/ 40341 w 8269941"/>
              <a:gd name="connsiteY8" fmla="*/ 386555 h 3785083"/>
              <a:gd name="connsiteX0" fmla="*/ 40341 w 8269941"/>
              <a:gd name="connsiteY0" fmla="*/ 386555 h 3785083"/>
              <a:gd name="connsiteX1" fmla="*/ 426896 w 8269941"/>
              <a:gd name="connsiteY1" fmla="*/ 0 h 3785083"/>
              <a:gd name="connsiteX2" fmla="*/ 7883386 w 8269941"/>
              <a:gd name="connsiteY2" fmla="*/ 0 h 3785083"/>
              <a:gd name="connsiteX3" fmla="*/ 8269941 w 8269941"/>
              <a:gd name="connsiteY3" fmla="*/ 386555 h 3785083"/>
              <a:gd name="connsiteX4" fmla="*/ 8269941 w 8269941"/>
              <a:gd name="connsiteY4" fmla="*/ 3385081 h 3785083"/>
              <a:gd name="connsiteX5" fmla="*/ 7883386 w 8269941"/>
              <a:gd name="connsiteY5" fmla="*/ 3771636 h 3785083"/>
              <a:gd name="connsiteX6" fmla="*/ 433619 w 8269941"/>
              <a:gd name="connsiteY6" fmla="*/ 3785083 h 3785083"/>
              <a:gd name="connsiteX7" fmla="*/ 0 w 8269941"/>
              <a:gd name="connsiteY7" fmla="*/ 3237162 h 3785083"/>
              <a:gd name="connsiteX8" fmla="*/ 40341 w 8269941"/>
              <a:gd name="connsiteY8" fmla="*/ 386555 h 3785083"/>
              <a:gd name="connsiteX0" fmla="*/ 40341 w 8269941"/>
              <a:gd name="connsiteY0" fmla="*/ 386555 h 3798620"/>
              <a:gd name="connsiteX1" fmla="*/ 426896 w 8269941"/>
              <a:gd name="connsiteY1" fmla="*/ 0 h 3798620"/>
              <a:gd name="connsiteX2" fmla="*/ 7883386 w 8269941"/>
              <a:gd name="connsiteY2" fmla="*/ 0 h 3798620"/>
              <a:gd name="connsiteX3" fmla="*/ 8269941 w 8269941"/>
              <a:gd name="connsiteY3" fmla="*/ 386555 h 3798620"/>
              <a:gd name="connsiteX4" fmla="*/ 8269941 w 8269941"/>
              <a:gd name="connsiteY4" fmla="*/ 3385081 h 3798620"/>
              <a:gd name="connsiteX5" fmla="*/ 7567380 w 8269941"/>
              <a:gd name="connsiteY5" fmla="*/ 3798530 h 3798620"/>
              <a:gd name="connsiteX6" fmla="*/ 433619 w 8269941"/>
              <a:gd name="connsiteY6" fmla="*/ 3785083 h 3798620"/>
              <a:gd name="connsiteX7" fmla="*/ 0 w 8269941"/>
              <a:gd name="connsiteY7" fmla="*/ 3237162 h 3798620"/>
              <a:gd name="connsiteX8" fmla="*/ 40341 w 8269941"/>
              <a:gd name="connsiteY8" fmla="*/ 386555 h 3798620"/>
              <a:gd name="connsiteX0" fmla="*/ 40341 w 8350624"/>
              <a:gd name="connsiteY0" fmla="*/ 386555 h 3798620"/>
              <a:gd name="connsiteX1" fmla="*/ 426896 w 8350624"/>
              <a:gd name="connsiteY1" fmla="*/ 0 h 3798620"/>
              <a:gd name="connsiteX2" fmla="*/ 7883386 w 8350624"/>
              <a:gd name="connsiteY2" fmla="*/ 0 h 3798620"/>
              <a:gd name="connsiteX3" fmla="*/ 8269941 w 8350624"/>
              <a:gd name="connsiteY3" fmla="*/ 386555 h 3798620"/>
              <a:gd name="connsiteX4" fmla="*/ 8350624 w 8350624"/>
              <a:gd name="connsiteY4" fmla="*/ 3324569 h 3798620"/>
              <a:gd name="connsiteX5" fmla="*/ 7567380 w 8350624"/>
              <a:gd name="connsiteY5" fmla="*/ 3798530 h 3798620"/>
              <a:gd name="connsiteX6" fmla="*/ 433619 w 8350624"/>
              <a:gd name="connsiteY6" fmla="*/ 3785083 h 3798620"/>
              <a:gd name="connsiteX7" fmla="*/ 0 w 8350624"/>
              <a:gd name="connsiteY7" fmla="*/ 3237162 h 3798620"/>
              <a:gd name="connsiteX8" fmla="*/ 40341 w 8350624"/>
              <a:gd name="connsiteY8" fmla="*/ 386555 h 3798620"/>
              <a:gd name="connsiteX0" fmla="*/ 40341 w 8350624"/>
              <a:gd name="connsiteY0" fmla="*/ 386555 h 3798620"/>
              <a:gd name="connsiteX1" fmla="*/ 426896 w 8350624"/>
              <a:gd name="connsiteY1" fmla="*/ 0 h 3798620"/>
              <a:gd name="connsiteX2" fmla="*/ 7883386 w 8350624"/>
              <a:gd name="connsiteY2" fmla="*/ 0 h 3798620"/>
              <a:gd name="connsiteX3" fmla="*/ 8269941 w 8350624"/>
              <a:gd name="connsiteY3" fmla="*/ 386555 h 3798620"/>
              <a:gd name="connsiteX4" fmla="*/ 8350624 w 8350624"/>
              <a:gd name="connsiteY4" fmla="*/ 3324569 h 3798620"/>
              <a:gd name="connsiteX5" fmla="*/ 7567380 w 8350624"/>
              <a:gd name="connsiteY5" fmla="*/ 3798530 h 3798620"/>
              <a:gd name="connsiteX6" fmla="*/ 433619 w 8350624"/>
              <a:gd name="connsiteY6" fmla="*/ 3785083 h 3798620"/>
              <a:gd name="connsiteX7" fmla="*/ 0 w 8350624"/>
              <a:gd name="connsiteY7" fmla="*/ 3237162 h 3798620"/>
              <a:gd name="connsiteX8" fmla="*/ 40341 w 8350624"/>
              <a:gd name="connsiteY8" fmla="*/ 386555 h 3798620"/>
              <a:gd name="connsiteX0" fmla="*/ 40341 w 8350624"/>
              <a:gd name="connsiteY0" fmla="*/ 386555 h 3798620"/>
              <a:gd name="connsiteX1" fmla="*/ 426896 w 8350624"/>
              <a:gd name="connsiteY1" fmla="*/ 0 h 3798620"/>
              <a:gd name="connsiteX2" fmla="*/ 7937175 w 8350624"/>
              <a:gd name="connsiteY2" fmla="*/ 47065 h 3798620"/>
              <a:gd name="connsiteX3" fmla="*/ 8269941 w 8350624"/>
              <a:gd name="connsiteY3" fmla="*/ 386555 h 3798620"/>
              <a:gd name="connsiteX4" fmla="*/ 8350624 w 8350624"/>
              <a:gd name="connsiteY4" fmla="*/ 3324569 h 3798620"/>
              <a:gd name="connsiteX5" fmla="*/ 7567380 w 8350624"/>
              <a:gd name="connsiteY5" fmla="*/ 3798530 h 3798620"/>
              <a:gd name="connsiteX6" fmla="*/ 433619 w 8350624"/>
              <a:gd name="connsiteY6" fmla="*/ 3785083 h 3798620"/>
              <a:gd name="connsiteX7" fmla="*/ 0 w 8350624"/>
              <a:gd name="connsiteY7" fmla="*/ 3237162 h 3798620"/>
              <a:gd name="connsiteX8" fmla="*/ 40341 w 8350624"/>
              <a:gd name="connsiteY8" fmla="*/ 386555 h 3798620"/>
              <a:gd name="connsiteX0" fmla="*/ 40341 w 8350624"/>
              <a:gd name="connsiteY0" fmla="*/ 386555 h 3798620"/>
              <a:gd name="connsiteX1" fmla="*/ 426896 w 8350624"/>
              <a:gd name="connsiteY1" fmla="*/ 0 h 3798620"/>
              <a:gd name="connsiteX2" fmla="*/ 7937175 w 8350624"/>
              <a:gd name="connsiteY2" fmla="*/ 47065 h 3798620"/>
              <a:gd name="connsiteX3" fmla="*/ 8269941 w 8350624"/>
              <a:gd name="connsiteY3" fmla="*/ 386555 h 3798620"/>
              <a:gd name="connsiteX4" fmla="*/ 8350624 w 8350624"/>
              <a:gd name="connsiteY4" fmla="*/ 3324569 h 3798620"/>
              <a:gd name="connsiteX5" fmla="*/ 7567380 w 8350624"/>
              <a:gd name="connsiteY5" fmla="*/ 3798530 h 3798620"/>
              <a:gd name="connsiteX6" fmla="*/ 433619 w 8350624"/>
              <a:gd name="connsiteY6" fmla="*/ 3785083 h 3798620"/>
              <a:gd name="connsiteX7" fmla="*/ 0 w 8350624"/>
              <a:gd name="connsiteY7" fmla="*/ 3237162 h 3798620"/>
              <a:gd name="connsiteX8" fmla="*/ 40341 w 8350624"/>
              <a:gd name="connsiteY8" fmla="*/ 386555 h 3798620"/>
              <a:gd name="connsiteX0" fmla="*/ 40341 w 8350624"/>
              <a:gd name="connsiteY0" fmla="*/ 404791 h 3816856"/>
              <a:gd name="connsiteX1" fmla="*/ 426896 w 8350624"/>
              <a:gd name="connsiteY1" fmla="*/ 18236 h 3816856"/>
              <a:gd name="connsiteX2" fmla="*/ 4114800 w 8350624"/>
              <a:gd name="connsiteY2" fmla="*/ 63059 h 3816856"/>
              <a:gd name="connsiteX3" fmla="*/ 7937175 w 8350624"/>
              <a:gd name="connsiteY3" fmla="*/ 65301 h 3816856"/>
              <a:gd name="connsiteX4" fmla="*/ 8269941 w 8350624"/>
              <a:gd name="connsiteY4" fmla="*/ 404791 h 3816856"/>
              <a:gd name="connsiteX5" fmla="*/ 8350624 w 8350624"/>
              <a:gd name="connsiteY5" fmla="*/ 3342805 h 3816856"/>
              <a:gd name="connsiteX6" fmla="*/ 7567380 w 8350624"/>
              <a:gd name="connsiteY6" fmla="*/ 3816766 h 3816856"/>
              <a:gd name="connsiteX7" fmla="*/ 433619 w 8350624"/>
              <a:gd name="connsiteY7" fmla="*/ 3803319 h 3816856"/>
              <a:gd name="connsiteX8" fmla="*/ 0 w 8350624"/>
              <a:gd name="connsiteY8" fmla="*/ 3255398 h 3816856"/>
              <a:gd name="connsiteX9" fmla="*/ 40341 w 8350624"/>
              <a:gd name="connsiteY9" fmla="*/ 404791 h 3816856"/>
              <a:gd name="connsiteX0" fmla="*/ 40341 w 8350624"/>
              <a:gd name="connsiteY0" fmla="*/ 401152 h 3813217"/>
              <a:gd name="connsiteX1" fmla="*/ 426896 w 8350624"/>
              <a:gd name="connsiteY1" fmla="*/ 14597 h 3813217"/>
              <a:gd name="connsiteX2" fmla="*/ 4269441 w 8350624"/>
              <a:gd name="connsiteY2" fmla="*/ 93038 h 3813217"/>
              <a:gd name="connsiteX3" fmla="*/ 7937175 w 8350624"/>
              <a:gd name="connsiteY3" fmla="*/ 61662 h 3813217"/>
              <a:gd name="connsiteX4" fmla="*/ 8269941 w 8350624"/>
              <a:gd name="connsiteY4" fmla="*/ 401152 h 3813217"/>
              <a:gd name="connsiteX5" fmla="*/ 8350624 w 8350624"/>
              <a:gd name="connsiteY5" fmla="*/ 3339166 h 3813217"/>
              <a:gd name="connsiteX6" fmla="*/ 7567380 w 8350624"/>
              <a:gd name="connsiteY6" fmla="*/ 3813127 h 3813217"/>
              <a:gd name="connsiteX7" fmla="*/ 433619 w 8350624"/>
              <a:gd name="connsiteY7" fmla="*/ 3799680 h 3813217"/>
              <a:gd name="connsiteX8" fmla="*/ 0 w 8350624"/>
              <a:gd name="connsiteY8" fmla="*/ 3251759 h 3813217"/>
              <a:gd name="connsiteX9" fmla="*/ 40341 w 8350624"/>
              <a:gd name="connsiteY9" fmla="*/ 401152 h 3813217"/>
              <a:gd name="connsiteX0" fmla="*/ 40341 w 8350624"/>
              <a:gd name="connsiteY0" fmla="*/ 410774 h 3822839"/>
              <a:gd name="connsiteX1" fmla="*/ 426896 w 8350624"/>
              <a:gd name="connsiteY1" fmla="*/ 24219 h 3822839"/>
              <a:gd name="connsiteX2" fmla="*/ 4504764 w 8350624"/>
              <a:gd name="connsiteY2" fmla="*/ 35424 h 3822839"/>
              <a:gd name="connsiteX3" fmla="*/ 7937175 w 8350624"/>
              <a:gd name="connsiteY3" fmla="*/ 71284 h 3822839"/>
              <a:gd name="connsiteX4" fmla="*/ 8269941 w 8350624"/>
              <a:gd name="connsiteY4" fmla="*/ 410774 h 3822839"/>
              <a:gd name="connsiteX5" fmla="*/ 8350624 w 8350624"/>
              <a:gd name="connsiteY5" fmla="*/ 3348788 h 3822839"/>
              <a:gd name="connsiteX6" fmla="*/ 7567380 w 8350624"/>
              <a:gd name="connsiteY6" fmla="*/ 3822749 h 3822839"/>
              <a:gd name="connsiteX7" fmla="*/ 433619 w 8350624"/>
              <a:gd name="connsiteY7" fmla="*/ 3809302 h 3822839"/>
              <a:gd name="connsiteX8" fmla="*/ 0 w 8350624"/>
              <a:gd name="connsiteY8" fmla="*/ 3261381 h 3822839"/>
              <a:gd name="connsiteX9" fmla="*/ 40341 w 8350624"/>
              <a:gd name="connsiteY9" fmla="*/ 410774 h 3822839"/>
              <a:gd name="connsiteX0" fmla="*/ 40341 w 8350624"/>
              <a:gd name="connsiteY0" fmla="*/ 420173 h 3832238"/>
              <a:gd name="connsiteX1" fmla="*/ 426896 w 8350624"/>
              <a:gd name="connsiteY1" fmla="*/ 33618 h 3832238"/>
              <a:gd name="connsiteX2" fmla="*/ 4504764 w 8350624"/>
              <a:gd name="connsiteY2" fmla="*/ 44823 h 3832238"/>
              <a:gd name="connsiteX3" fmla="*/ 7674957 w 8350624"/>
              <a:gd name="connsiteY3" fmla="*/ 0 h 3832238"/>
              <a:gd name="connsiteX4" fmla="*/ 8269941 w 8350624"/>
              <a:gd name="connsiteY4" fmla="*/ 420173 h 3832238"/>
              <a:gd name="connsiteX5" fmla="*/ 8350624 w 8350624"/>
              <a:gd name="connsiteY5" fmla="*/ 3358187 h 3832238"/>
              <a:gd name="connsiteX6" fmla="*/ 7567380 w 8350624"/>
              <a:gd name="connsiteY6" fmla="*/ 3832148 h 3832238"/>
              <a:gd name="connsiteX7" fmla="*/ 433619 w 8350624"/>
              <a:gd name="connsiteY7" fmla="*/ 3818701 h 3832238"/>
              <a:gd name="connsiteX8" fmla="*/ 0 w 8350624"/>
              <a:gd name="connsiteY8" fmla="*/ 3270780 h 3832238"/>
              <a:gd name="connsiteX9" fmla="*/ 40341 w 8350624"/>
              <a:gd name="connsiteY9" fmla="*/ 420173 h 3832238"/>
              <a:gd name="connsiteX0" fmla="*/ 40341 w 8350624"/>
              <a:gd name="connsiteY0" fmla="*/ 420173 h 3832238"/>
              <a:gd name="connsiteX1" fmla="*/ 426896 w 8350624"/>
              <a:gd name="connsiteY1" fmla="*/ 33618 h 3832238"/>
              <a:gd name="connsiteX2" fmla="*/ 4504764 w 8350624"/>
              <a:gd name="connsiteY2" fmla="*/ 44823 h 3832238"/>
              <a:gd name="connsiteX3" fmla="*/ 7674957 w 8350624"/>
              <a:gd name="connsiteY3" fmla="*/ 0 h 3832238"/>
              <a:gd name="connsiteX4" fmla="*/ 8323730 w 8350624"/>
              <a:gd name="connsiteY4" fmla="*/ 359661 h 3832238"/>
              <a:gd name="connsiteX5" fmla="*/ 8350624 w 8350624"/>
              <a:gd name="connsiteY5" fmla="*/ 3358187 h 3832238"/>
              <a:gd name="connsiteX6" fmla="*/ 7567380 w 8350624"/>
              <a:gd name="connsiteY6" fmla="*/ 3832148 h 3832238"/>
              <a:gd name="connsiteX7" fmla="*/ 433619 w 8350624"/>
              <a:gd name="connsiteY7" fmla="*/ 3818701 h 3832238"/>
              <a:gd name="connsiteX8" fmla="*/ 0 w 8350624"/>
              <a:gd name="connsiteY8" fmla="*/ 3270780 h 3832238"/>
              <a:gd name="connsiteX9" fmla="*/ 40341 w 8350624"/>
              <a:gd name="connsiteY9" fmla="*/ 420173 h 3832238"/>
              <a:gd name="connsiteX0" fmla="*/ 40341 w 8350624"/>
              <a:gd name="connsiteY0" fmla="*/ 420173 h 3832238"/>
              <a:gd name="connsiteX1" fmla="*/ 426896 w 8350624"/>
              <a:gd name="connsiteY1" fmla="*/ 33618 h 3832238"/>
              <a:gd name="connsiteX2" fmla="*/ 4504764 w 8350624"/>
              <a:gd name="connsiteY2" fmla="*/ 44823 h 3832238"/>
              <a:gd name="connsiteX3" fmla="*/ 7674957 w 8350624"/>
              <a:gd name="connsiteY3" fmla="*/ 0 h 3832238"/>
              <a:gd name="connsiteX4" fmla="*/ 8323730 w 8350624"/>
              <a:gd name="connsiteY4" fmla="*/ 359661 h 3832238"/>
              <a:gd name="connsiteX5" fmla="*/ 8350624 w 8350624"/>
              <a:gd name="connsiteY5" fmla="*/ 3358187 h 3832238"/>
              <a:gd name="connsiteX6" fmla="*/ 7567380 w 8350624"/>
              <a:gd name="connsiteY6" fmla="*/ 3832148 h 3832238"/>
              <a:gd name="connsiteX7" fmla="*/ 433619 w 8350624"/>
              <a:gd name="connsiteY7" fmla="*/ 3818701 h 3832238"/>
              <a:gd name="connsiteX8" fmla="*/ 0 w 8350624"/>
              <a:gd name="connsiteY8" fmla="*/ 3270780 h 3832238"/>
              <a:gd name="connsiteX9" fmla="*/ 40341 w 8350624"/>
              <a:gd name="connsiteY9" fmla="*/ 420173 h 383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50624" h="3832238">
                <a:moveTo>
                  <a:pt x="40341" y="420173"/>
                </a:moveTo>
                <a:cubicBezTo>
                  <a:pt x="40341" y="206685"/>
                  <a:pt x="213408" y="33618"/>
                  <a:pt x="426896" y="33618"/>
                </a:cubicBezTo>
                <a:cubicBezTo>
                  <a:pt x="1105972" y="-23337"/>
                  <a:pt x="3253051" y="36979"/>
                  <a:pt x="4504764" y="44823"/>
                </a:cubicBezTo>
                <a:lnTo>
                  <a:pt x="7674957" y="0"/>
                </a:lnTo>
                <a:cubicBezTo>
                  <a:pt x="7888445" y="0"/>
                  <a:pt x="8323730" y="146173"/>
                  <a:pt x="8323730" y="359661"/>
                </a:cubicBezTo>
                <a:cubicBezTo>
                  <a:pt x="8283389" y="1399511"/>
                  <a:pt x="8216154" y="1693049"/>
                  <a:pt x="8350624" y="3358187"/>
                </a:cubicBezTo>
                <a:cubicBezTo>
                  <a:pt x="8350624" y="3571675"/>
                  <a:pt x="7780868" y="3832148"/>
                  <a:pt x="7567380" y="3832148"/>
                </a:cubicBezTo>
                <a:cubicBezTo>
                  <a:pt x="5084124" y="3836630"/>
                  <a:pt x="3024452" y="3673025"/>
                  <a:pt x="433619" y="3818701"/>
                </a:cubicBezTo>
                <a:cubicBezTo>
                  <a:pt x="220131" y="3818701"/>
                  <a:pt x="0" y="3484268"/>
                  <a:pt x="0" y="3270780"/>
                </a:cubicBezTo>
                <a:cubicBezTo>
                  <a:pt x="87406" y="2089736"/>
                  <a:pt x="40341" y="1419682"/>
                  <a:pt x="40341" y="420173"/>
                </a:cubicBezTo>
                <a:close/>
              </a:path>
            </a:pathLst>
          </a:custGeom>
          <a:gradFill>
            <a:gsLst>
              <a:gs pos="0">
                <a:schemeClr val="bg1">
                  <a:alpha val="70000"/>
                </a:schemeClr>
              </a:gs>
              <a:gs pos="100000">
                <a:schemeClr val="bg1">
                  <a:alpha val="10000"/>
                </a:schemeClr>
              </a:gs>
            </a:gsLst>
            <a:lin ang="5400000" scaled="0"/>
          </a:gra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lIns="182880" tIns="274320" rIns="91440" bIns="45720" rtlCol="0" anchor="t">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4DC72CEC-9373-4486-BE1A-8590F8B374F1}" type="slidenum">
              <a:rPr lang="en-US" smtClean="0"/>
              <a:pPr/>
              <a:t>‹#›</a:t>
            </a:fld>
            <a:endParaRPr lang="en-US"/>
          </a:p>
        </p:txBody>
      </p:sp>
      <p:sp>
        <p:nvSpPr>
          <p:cNvPr id="7" name="Footer Placeholder 4"/>
          <p:cNvSpPr>
            <a:spLocks noGrp="1"/>
          </p:cNvSpPr>
          <p:nvPr>
            <p:ph type="ftr" sz="quarter" idx="3"/>
          </p:nvPr>
        </p:nvSpPr>
        <p:spPr>
          <a:xfrm>
            <a:off x="304800" y="5143500"/>
            <a:ext cx="4038600" cy="304271"/>
          </a:xfrm>
          <a:prstGeom prst="rect">
            <a:avLst/>
          </a:prstGeom>
        </p:spPr>
        <p:txBody>
          <a:bodyPr/>
          <a:lstStyle>
            <a:lvl1pPr>
              <a:defRPr sz="900"/>
            </a:lvl1pPr>
          </a:lstStyle>
          <a:p>
            <a:r>
              <a:rPr lang="en-US" dirty="0" smtClean="0"/>
              <a:t>Copyright©2010 </a:t>
            </a:r>
            <a:r>
              <a:rPr lang="en-US" dirty="0" err="1" smtClean="0"/>
              <a:t>Companyname</a:t>
            </a:r>
            <a:r>
              <a:rPr lang="en-US" dirty="0" smtClean="0"/>
              <a:t> | Free template by </a:t>
            </a:r>
            <a:r>
              <a:rPr lang="sr-Latn-RS" dirty="0" smtClean="0">
                <a:hlinkClick r:id="rId8"/>
              </a:rPr>
              <a:t>Investintech PDF Solutions</a:t>
            </a:r>
            <a:endParaRPr lang="en-US" dirty="0"/>
          </a:p>
        </p:txBody>
      </p:sp>
    </p:spTree>
    <p:extLst>
      <p:ext uri="{BB962C8B-B14F-4D97-AF65-F5344CB8AC3E}">
        <p14:creationId xmlns:p14="http://schemas.microsoft.com/office/powerpoint/2010/main" val="338372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6" r:id="rId4"/>
    <p:sldLayoutId id="2147483657" r:id="rId5"/>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lang="en-US" sz="2400" kern="1200" smtClean="0">
          <a:solidFill>
            <a:schemeClr val="bg1"/>
          </a:solidFill>
          <a:effectLst>
            <a:outerShdw blurRad="50800" dist="38100" dir="2700000" algn="tl" rotWithShape="0">
              <a:prstClr val="black">
                <a:alpha val="40000"/>
              </a:prstClr>
            </a:outerShdw>
          </a:effectLst>
          <a:latin typeface="+mn-lt"/>
          <a:ea typeface="+mn-ea"/>
          <a:cs typeface="+mn-cs"/>
        </a:defRPr>
      </a:lvl1pPr>
      <a:lvl2pPr marL="742950" indent="-285750" algn="l" defTabSz="914400" rtl="0" eaLnBrk="1" latinLnBrk="0" hangingPunct="1">
        <a:spcBef>
          <a:spcPct val="20000"/>
        </a:spcBef>
        <a:buFont typeface="Arial" pitchFamily="34" charset="0"/>
        <a:buChar char="–"/>
        <a:defRPr lang="en-US" sz="2000" kern="1200" smtClean="0">
          <a:solidFill>
            <a:schemeClr val="bg1"/>
          </a:solidFill>
          <a:effectLst>
            <a:outerShdw blurRad="50800" dist="38100" dir="2700000" algn="tl" rotWithShape="0">
              <a:prstClr val="black">
                <a:alpha val="40000"/>
              </a:prstClr>
            </a:outerShdw>
          </a:effectLst>
          <a:latin typeface="+mn-lt"/>
          <a:ea typeface="+mn-ea"/>
          <a:cs typeface="+mn-cs"/>
        </a:defRPr>
      </a:lvl2pPr>
      <a:lvl3pPr marL="1143000" indent="-228600" algn="l" defTabSz="914400" rtl="0" eaLnBrk="1" latinLnBrk="0" hangingPunct="1">
        <a:spcBef>
          <a:spcPct val="20000"/>
        </a:spcBef>
        <a:buFont typeface="Arial" pitchFamily="34" charset="0"/>
        <a:buChar char="•"/>
        <a:defRPr lang="en-US" sz="1800" kern="1200" smtClean="0">
          <a:solidFill>
            <a:schemeClr val="bg1"/>
          </a:solidFill>
          <a:effectLst>
            <a:outerShdw blurRad="50800" dist="38100" dir="2700000" algn="tl" rotWithShape="0">
              <a:prstClr val="black">
                <a:alpha val="40000"/>
              </a:prstClr>
            </a:outerShdw>
          </a:effectLst>
          <a:latin typeface="+mn-lt"/>
          <a:ea typeface="+mn-ea"/>
          <a:cs typeface="+mn-cs"/>
        </a:defRPr>
      </a:lvl3pPr>
      <a:lvl4pPr marL="1600200" indent="-228600" algn="l" defTabSz="914400" rtl="0" eaLnBrk="1" latinLnBrk="0" hangingPunct="1">
        <a:spcBef>
          <a:spcPct val="20000"/>
        </a:spcBef>
        <a:buFont typeface="Arial" pitchFamily="34" charset="0"/>
        <a:buChar char="–"/>
        <a:defRPr lang="en-US" sz="1600" kern="1200" smtClean="0">
          <a:solidFill>
            <a:schemeClr val="bg1"/>
          </a:solidFill>
          <a:effectLst>
            <a:outerShdw blurRad="50800" dist="38100" dir="2700000" algn="tl" rotWithShape="0">
              <a:prstClr val="black">
                <a:alpha val="40000"/>
              </a:prstClr>
            </a:outerShdw>
          </a:effectLst>
          <a:latin typeface="+mn-lt"/>
          <a:ea typeface="+mn-ea"/>
          <a:cs typeface="+mn-cs"/>
        </a:defRPr>
      </a:lvl4pPr>
      <a:lvl5pPr marL="2057400" indent="-228600" algn="l" defTabSz="914400" rtl="0" eaLnBrk="1" latinLnBrk="0" hangingPunct="1">
        <a:spcBef>
          <a:spcPct val="20000"/>
        </a:spcBef>
        <a:buFont typeface="Arial" pitchFamily="34" charset="0"/>
        <a:buChar char="»"/>
        <a:defRPr lang="en-US" sz="1600" kern="1200" smtClean="0">
          <a:solidFill>
            <a:schemeClr val="bg1"/>
          </a:solidFill>
          <a:effectLst>
            <a:outerShdw blurRad="50800" dist="38100" dir="2700000" algn="tl" rotWithShape="0">
              <a:prstClr val="black">
                <a:alpha val="40000"/>
              </a:prst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investintech.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investintech.com/" TargetMode="Externa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Presentation Title</a:t>
            </a:r>
            <a:endParaRPr lang="en-US" dirty="0"/>
          </a:p>
        </p:txBody>
      </p:sp>
      <p:sp>
        <p:nvSpPr>
          <p:cNvPr id="3" name="Subtitle 2"/>
          <p:cNvSpPr>
            <a:spLocks noGrp="1"/>
          </p:cNvSpPr>
          <p:nvPr>
            <p:ph type="subTitle" idx="1"/>
          </p:nvPr>
        </p:nvSpPr>
        <p:spPr/>
        <p:txBody>
          <a:bodyPr/>
          <a:lstStyle/>
          <a:p>
            <a:r>
              <a:rPr lang="en-US" dirty="0" smtClean="0"/>
              <a:t>Presentation Subtitle</a:t>
            </a:r>
            <a:endParaRPr lang="en-US" dirty="0"/>
          </a:p>
        </p:txBody>
      </p:sp>
      <p:sp>
        <p:nvSpPr>
          <p:cNvPr id="4" name="TextBox 3"/>
          <p:cNvSpPr txBox="1"/>
          <p:nvPr/>
        </p:nvSpPr>
        <p:spPr>
          <a:xfrm>
            <a:off x="2981367" y="190500"/>
            <a:ext cx="2605201" cy="830997"/>
          </a:xfrm>
          <a:prstGeom prst="rect">
            <a:avLst/>
          </a:prstGeom>
          <a:noFill/>
        </p:spPr>
        <p:txBody>
          <a:bodyPr wrap="none" rtlCol="1">
            <a:spAutoFit/>
          </a:bodyPr>
          <a:lstStyle/>
          <a:p>
            <a:pPr algn="ctr"/>
            <a:r>
              <a:rPr lang="en-US" sz="2400" dirty="0" smtClean="0"/>
              <a:t>irppt.com</a:t>
            </a:r>
          </a:p>
          <a:p>
            <a:pPr algn="ctr"/>
            <a:r>
              <a:rPr lang="fa-IR" sz="2400" dirty="0" smtClean="0"/>
              <a:t>مرکز پاورپوینت مادسیج</a:t>
            </a:r>
            <a:endParaRPr lang="fa-IR" sz="2400" dirty="0"/>
          </a:p>
        </p:txBody>
      </p:sp>
    </p:spTree>
    <p:extLst>
      <p:ext uri="{BB962C8B-B14F-4D97-AF65-F5344CB8AC3E}">
        <p14:creationId xmlns:p14="http://schemas.microsoft.com/office/powerpoint/2010/main" val="17638511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0" descr="template-3-ba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01" y="1524000"/>
            <a:ext cx="5229225"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Date Placeholder 3"/>
          <p:cNvSpPr>
            <a:spLocks noGrp="1"/>
          </p:cNvSpPr>
          <p:nvPr>
            <p:ph type="dt" sz="quarter" idx="4294967295"/>
          </p:nvPr>
        </p:nvSpPr>
        <p:spPr>
          <a:xfrm>
            <a:off x="457200" y="5397500"/>
            <a:ext cx="2133600" cy="254000"/>
          </a:xfrm>
          <a:prstGeom prst="rect">
            <a:avLst/>
          </a:prstGeom>
        </p:spPr>
        <p:txBody>
          <a:bodyPr/>
          <a:lstStyle/>
          <a:p>
            <a:pPr>
              <a:defRPr/>
            </a:pPr>
            <a:r>
              <a:rPr lang="en-PH"/>
              <a:t>www.designfreebies.org</a:t>
            </a:r>
          </a:p>
        </p:txBody>
      </p:sp>
      <p:sp>
        <p:nvSpPr>
          <p:cNvPr id="31" name="Footer Placeholder 4"/>
          <p:cNvSpPr>
            <a:spLocks noGrp="1"/>
          </p:cNvSpPr>
          <p:nvPr>
            <p:ph type="ftr" sz="quarter" idx="4294967295"/>
          </p:nvPr>
        </p:nvSpPr>
        <p:spPr>
          <a:xfrm>
            <a:off x="5867400" y="5369719"/>
            <a:ext cx="2895600" cy="242093"/>
          </a:xfrm>
          <a:prstGeom prst="rect">
            <a:avLst/>
          </a:prstGeom>
        </p:spPr>
        <p:txBody>
          <a:bodyPr/>
          <a:lstStyle/>
          <a:p>
            <a:pPr>
              <a:defRPr/>
            </a:pPr>
            <a:r>
              <a:rPr lang="en-PH"/>
              <a:t>Company Logo</a:t>
            </a:r>
          </a:p>
        </p:txBody>
      </p:sp>
      <p:sp>
        <p:nvSpPr>
          <p:cNvPr id="10245" name="Rectangle 2"/>
          <p:cNvSpPr>
            <a:spLocks noGrp="1" noChangeArrowheads="1"/>
          </p:cNvSpPr>
          <p:nvPr>
            <p:ph type="title"/>
          </p:nvPr>
        </p:nvSpPr>
        <p:spPr/>
        <p:txBody>
          <a:bodyPr/>
          <a:lstStyle/>
          <a:p>
            <a:r>
              <a:rPr lang="en-PH" sz="3600" smtClean="0">
                <a:solidFill>
                  <a:schemeClr val="bg1"/>
                </a:solidFill>
                <a:latin typeface="Verdana" panose="020B0604030504040204" pitchFamily="34" charset="0"/>
              </a:rPr>
              <a:t>Bar Chart</a:t>
            </a:r>
            <a:endParaRPr lang="en-PH" sz="2000" smtClean="0">
              <a:solidFill>
                <a:schemeClr val="bg1"/>
              </a:solidFill>
              <a:latin typeface="Verdana" panose="020B0604030504040204" pitchFamily="34" charset="0"/>
            </a:endParaRPr>
          </a:p>
        </p:txBody>
      </p:sp>
      <p:sp>
        <p:nvSpPr>
          <p:cNvPr id="10246" name="TextBox 20"/>
          <p:cNvSpPr txBox="1">
            <a:spLocks noChangeArrowheads="1"/>
          </p:cNvSpPr>
          <p:nvPr/>
        </p:nvSpPr>
        <p:spPr bwMode="auto">
          <a:xfrm>
            <a:off x="2286001" y="3302000"/>
            <a:ext cx="7230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A</a:t>
            </a:r>
          </a:p>
        </p:txBody>
      </p:sp>
      <p:sp>
        <p:nvSpPr>
          <p:cNvPr id="10247" name="TextBox 21"/>
          <p:cNvSpPr txBox="1">
            <a:spLocks noChangeArrowheads="1"/>
          </p:cNvSpPr>
          <p:nvPr/>
        </p:nvSpPr>
        <p:spPr bwMode="auto">
          <a:xfrm>
            <a:off x="2819401" y="3108855"/>
            <a:ext cx="73289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B</a:t>
            </a:r>
          </a:p>
        </p:txBody>
      </p:sp>
      <p:sp>
        <p:nvSpPr>
          <p:cNvPr id="10248" name="TextBox 22"/>
          <p:cNvSpPr txBox="1">
            <a:spLocks noChangeArrowheads="1"/>
          </p:cNvSpPr>
          <p:nvPr/>
        </p:nvSpPr>
        <p:spPr bwMode="auto">
          <a:xfrm>
            <a:off x="3276600" y="2794000"/>
            <a:ext cx="7425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C</a:t>
            </a:r>
          </a:p>
        </p:txBody>
      </p:sp>
      <p:sp>
        <p:nvSpPr>
          <p:cNvPr id="10249" name="TextBox 23"/>
          <p:cNvSpPr txBox="1">
            <a:spLocks noChangeArrowheads="1"/>
          </p:cNvSpPr>
          <p:nvPr/>
        </p:nvSpPr>
        <p:spPr bwMode="auto">
          <a:xfrm>
            <a:off x="3810000" y="2540000"/>
            <a:ext cx="7425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D</a:t>
            </a:r>
          </a:p>
        </p:txBody>
      </p:sp>
      <p:sp>
        <p:nvSpPr>
          <p:cNvPr id="10250" name="TextBox 23"/>
          <p:cNvSpPr txBox="1">
            <a:spLocks noChangeArrowheads="1"/>
          </p:cNvSpPr>
          <p:nvPr/>
        </p:nvSpPr>
        <p:spPr bwMode="auto">
          <a:xfrm>
            <a:off x="4343400" y="2159000"/>
            <a:ext cx="73289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E</a:t>
            </a:r>
          </a:p>
        </p:txBody>
      </p:sp>
      <p:sp>
        <p:nvSpPr>
          <p:cNvPr id="10251" name="TextBox 23"/>
          <p:cNvSpPr txBox="1">
            <a:spLocks noChangeArrowheads="1"/>
          </p:cNvSpPr>
          <p:nvPr/>
        </p:nvSpPr>
        <p:spPr bwMode="auto">
          <a:xfrm>
            <a:off x="4953000" y="1778000"/>
            <a:ext cx="7216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F</a:t>
            </a:r>
          </a:p>
        </p:txBody>
      </p:sp>
    </p:spTree>
    <p:extLst>
      <p:ext uri="{BB962C8B-B14F-4D97-AF65-F5344CB8AC3E}">
        <p14:creationId xmlns:p14="http://schemas.microsoft.com/office/powerpoint/2010/main" val="18531469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DC72CEC-9373-4486-BE1A-8590F8B374F1}" type="slidenum">
              <a:rPr lang="en-US" smtClean="0"/>
              <a:pPr/>
              <a:t>3</a:t>
            </a:fld>
            <a:endParaRPr lang="en-US"/>
          </a:p>
        </p:txBody>
      </p:sp>
      <p:sp>
        <p:nvSpPr>
          <p:cNvPr id="5" name="Footer Placeholder 4"/>
          <p:cNvSpPr>
            <a:spLocks noGrp="1"/>
          </p:cNvSpPr>
          <p:nvPr>
            <p:ph type="ftr" sz="quarter" idx="3"/>
          </p:nvPr>
        </p:nvSpPr>
        <p:spPr/>
        <p:txBody>
          <a:bodyPr/>
          <a:lstStyle/>
          <a:p>
            <a:r>
              <a:rPr lang="en-US" smtClean="0"/>
              <a:t>Copyright©2010 Companyname | Free template by </a:t>
            </a:r>
            <a:r>
              <a:rPr lang="sr-Latn-RS" smtClean="0">
                <a:hlinkClick r:id="rId2"/>
              </a:rPr>
              <a:t>Investintech PDF Solutions</a:t>
            </a:r>
            <a:endParaRPr lang="en-US" dirty="0"/>
          </a:p>
        </p:txBody>
      </p:sp>
      <p:sp>
        <p:nvSpPr>
          <p:cNvPr id="8" name="Title 1"/>
          <p:cNvSpPr>
            <a:spLocks noGrp="1"/>
          </p:cNvSpPr>
          <p:nvPr>
            <p:ph type="title"/>
          </p:nvPr>
        </p:nvSpPr>
        <p:spPr>
          <a:xfrm>
            <a:off x="609601" y="190043"/>
            <a:ext cx="7772400" cy="1036238"/>
          </a:xfrm>
        </p:spPr>
        <p:txBody>
          <a:bodyPr/>
          <a:lstStyle/>
          <a:p>
            <a:r>
              <a:rPr lang="en-US" dirty="0" smtClean="0"/>
              <a:t>Slide Title</a:t>
            </a:r>
            <a:endParaRPr lang="en-US" dirty="0"/>
          </a:p>
        </p:txBody>
      </p:sp>
      <p:sp>
        <p:nvSpPr>
          <p:cNvPr id="9" name="Content Placeholder 2"/>
          <p:cNvSpPr>
            <a:spLocks noGrp="1"/>
          </p:cNvSpPr>
          <p:nvPr>
            <p:ph idx="1"/>
          </p:nvPr>
        </p:nvSpPr>
        <p:spPr>
          <a:xfrm>
            <a:off x="416859" y="1299883"/>
            <a:ext cx="8350624" cy="3832238"/>
          </a:xfrm>
        </p:spPr>
        <p:txBody>
          <a:bodyPr/>
          <a:lstStyle/>
          <a:p>
            <a:r>
              <a:rPr lang="en-US" dirty="0"/>
              <a:t>Bullet 1</a:t>
            </a:r>
          </a:p>
          <a:p>
            <a:pPr lvl="1"/>
            <a:r>
              <a:rPr lang="en-US" dirty="0"/>
              <a:t>Bullet 1.1</a:t>
            </a:r>
          </a:p>
          <a:p>
            <a:pPr lvl="2"/>
            <a:r>
              <a:rPr lang="en-US" dirty="0"/>
              <a:t>Bullet 1.1.1.</a:t>
            </a:r>
          </a:p>
          <a:p>
            <a:pPr lvl="3"/>
            <a:r>
              <a:rPr lang="en-US" dirty="0"/>
              <a:t>Bullet 1.1.1.1.</a:t>
            </a:r>
          </a:p>
          <a:p>
            <a:pPr lvl="1"/>
            <a:r>
              <a:rPr lang="en-US" dirty="0"/>
              <a:t>Bullet 1.2.</a:t>
            </a:r>
          </a:p>
          <a:p>
            <a:r>
              <a:rPr lang="en-US" dirty="0"/>
              <a:t>Bullet 2</a:t>
            </a:r>
          </a:p>
          <a:p>
            <a:r>
              <a:rPr lang="en-US" dirty="0"/>
              <a:t>Bullet 3</a:t>
            </a:r>
          </a:p>
          <a:p>
            <a:pPr lvl="1"/>
            <a:r>
              <a:rPr lang="en-US" dirty="0"/>
              <a:t>Bullet 3.</a:t>
            </a:r>
            <a:r>
              <a:rPr lang="sr-Latn-RS" dirty="0"/>
              <a:t>1</a:t>
            </a:r>
            <a:r>
              <a:rPr lang="en-US" dirty="0" smtClean="0"/>
              <a:t>.</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ate Placeholder 3"/>
          <p:cNvSpPr>
            <a:spLocks noGrp="1"/>
          </p:cNvSpPr>
          <p:nvPr>
            <p:ph type="dt" sz="quarter" idx="4294967295"/>
          </p:nvPr>
        </p:nvSpPr>
        <p:spPr>
          <a:xfrm>
            <a:off x="457200" y="5397500"/>
            <a:ext cx="2133600" cy="254000"/>
          </a:xfrm>
          <a:prstGeom prst="rect">
            <a:avLst/>
          </a:prstGeom>
        </p:spPr>
        <p:txBody>
          <a:bodyPr/>
          <a:lstStyle/>
          <a:p>
            <a:pPr>
              <a:defRPr/>
            </a:pPr>
            <a:r>
              <a:rPr lang="en-PH"/>
              <a:t>www.designfreebies.org</a:t>
            </a:r>
          </a:p>
        </p:txBody>
      </p:sp>
      <p:sp>
        <p:nvSpPr>
          <p:cNvPr id="20" name="Footer Placeholder 4"/>
          <p:cNvSpPr>
            <a:spLocks noGrp="1"/>
          </p:cNvSpPr>
          <p:nvPr>
            <p:ph type="ftr" sz="quarter" idx="4294967295"/>
          </p:nvPr>
        </p:nvSpPr>
        <p:spPr>
          <a:xfrm>
            <a:off x="5867400" y="5369719"/>
            <a:ext cx="2895600" cy="242093"/>
          </a:xfrm>
          <a:prstGeom prst="rect">
            <a:avLst/>
          </a:prstGeom>
        </p:spPr>
        <p:txBody>
          <a:bodyPr/>
          <a:lstStyle/>
          <a:p>
            <a:pPr>
              <a:defRPr/>
            </a:pPr>
            <a:r>
              <a:rPr lang="en-PH"/>
              <a:t>Company Logo</a:t>
            </a:r>
          </a:p>
        </p:txBody>
      </p:sp>
      <p:sp>
        <p:nvSpPr>
          <p:cNvPr id="7172" name="Rectangle 2"/>
          <p:cNvSpPr>
            <a:spLocks noGrp="1" noChangeArrowheads="1"/>
          </p:cNvSpPr>
          <p:nvPr>
            <p:ph type="title"/>
          </p:nvPr>
        </p:nvSpPr>
        <p:spPr/>
        <p:txBody>
          <a:bodyPr/>
          <a:lstStyle/>
          <a:p>
            <a:r>
              <a:rPr lang="en-PH" sz="3600" smtClean="0">
                <a:solidFill>
                  <a:schemeClr val="bg1"/>
                </a:solidFill>
                <a:latin typeface="Verdana" panose="020B0604030504040204" pitchFamily="34" charset="0"/>
              </a:rPr>
              <a:t>Diagram</a:t>
            </a:r>
            <a:endParaRPr lang="en-PH" sz="2000" smtClean="0">
              <a:solidFill>
                <a:schemeClr val="bg1"/>
              </a:solidFill>
              <a:latin typeface="Verdana" panose="020B0604030504040204" pitchFamily="34" charset="0"/>
            </a:endParaRPr>
          </a:p>
        </p:txBody>
      </p:sp>
      <p:sp>
        <p:nvSpPr>
          <p:cNvPr id="7173" name="AutoShape 3"/>
          <p:cNvSpPr>
            <a:spLocks noChangeArrowheads="1"/>
          </p:cNvSpPr>
          <p:nvPr/>
        </p:nvSpPr>
        <p:spPr bwMode="auto">
          <a:xfrm>
            <a:off x="5943600" y="2222500"/>
            <a:ext cx="2286000" cy="2222500"/>
          </a:xfrm>
          <a:prstGeom prst="roundRect">
            <a:avLst>
              <a:gd name="adj" fmla="val 16667"/>
            </a:avLst>
          </a:prstGeom>
          <a:gradFill rotWithShape="1">
            <a:gsLst>
              <a:gs pos="0">
                <a:srgbClr val="FFC000"/>
              </a:gs>
              <a:gs pos="100000">
                <a:schemeClr val="bg1"/>
              </a:gs>
            </a:gsLst>
            <a:lin ang="13500000" scaled="1"/>
          </a:gradFill>
          <a:ln w="38100">
            <a:solidFill>
              <a:srgbClr val="C00000"/>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atin typeface="Verdana" panose="020B0604030504040204" pitchFamily="34" charset="0"/>
            </a:endParaRPr>
          </a:p>
        </p:txBody>
      </p:sp>
      <p:sp>
        <p:nvSpPr>
          <p:cNvPr id="7175" name="AutoShape 5"/>
          <p:cNvSpPr>
            <a:spLocks noChangeArrowheads="1"/>
          </p:cNvSpPr>
          <p:nvPr/>
        </p:nvSpPr>
        <p:spPr bwMode="auto">
          <a:xfrm>
            <a:off x="914400" y="2222500"/>
            <a:ext cx="2286000" cy="2476500"/>
          </a:xfrm>
          <a:prstGeom prst="roundRect">
            <a:avLst>
              <a:gd name="adj" fmla="val 16667"/>
            </a:avLst>
          </a:prstGeom>
          <a:gradFill flip="none" rotWithShape="1">
            <a:gsLst>
              <a:gs pos="0">
                <a:schemeClr val="accent1">
                  <a:lumMod val="60000"/>
                  <a:lumOff val="40000"/>
                </a:schemeClr>
              </a:gs>
              <a:gs pos="100000">
                <a:schemeClr val="bg1"/>
              </a:gs>
            </a:gsLst>
            <a:lin ang="18900000" scaled="1"/>
            <a:tileRect/>
          </a:gradFill>
          <a:ln w="38100">
            <a:solidFill>
              <a:schemeClr val="accent1">
                <a:lumMod val="75000"/>
              </a:schemeClr>
            </a:solidFill>
            <a:round/>
            <a:headEnd/>
            <a:tailEnd/>
          </a:ln>
        </p:spPr>
        <p:txBody>
          <a:bodyPr wrap="none" anchor="ctr"/>
          <a:lstStyle/>
          <a:p>
            <a:pPr algn="ctr" eaLnBrk="0" hangingPunct="0">
              <a:defRPr/>
            </a:pPr>
            <a:endParaRPr lang="en-US">
              <a:latin typeface="Verdana" pitchFamily="34" charset="0"/>
            </a:endParaRPr>
          </a:p>
        </p:txBody>
      </p:sp>
      <p:sp>
        <p:nvSpPr>
          <p:cNvPr id="7176" name="Text Box 6"/>
          <p:cNvSpPr txBox="1">
            <a:spLocks noChangeArrowheads="1"/>
          </p:cNvSpPr>
          <p:nvPr/>
        </p:nvSpPr>
        <p:spPr bwMode="auto">
          <a:xfrm>
            <a:off x="1066800" y="2286000"/>
            <a:ext cx="2038350" cy="2769989"/>
          </a:xfrm>
          <a:prstGeom prst="rect">
            <a:avLst/>
          </a:prstGeom>
          <a:noFill/>
          <a:ln w="9525">
            <a:noFill/>
            <a:miter lim="800000"/>
            <a:headEnd/>
            <a:tailEnd/>
          </a:ln>
        </p:spPr>
        <p:txBody>
          <a:bodyPr>
            <a:spAutoFit/>
          </a:bodyPr>
          <a:lstStyle/>
          <a:p>
            <a:pPr algn="l" eaLnBrk="0" hangingPunct="0">
              <a:defRPr/>
            </a:pPr>
            <a:r>
              <a:rPr lang="en-PH" sz="2000" b="1" dirty="0">
                <a:solidFill>
                  <a:schemeClr val="accent1">
                    <a:lumMod val="75000"/>
                  </a:schemeClr>
                </a:solidFill>
                <a:latin typeface="Arial" charset="0"/>
              </a:rPr>
              <a:t>Images</a:t>
            </a:r>
            <a:r>
              <a:rPr lang="en-PH" dirty="0">
                <a:solidFill>
                  <a:srgbClr val="000000"/>
                </a:solidFill>
                <a:latin typeface="Arial" charset="0"/>
              </a:rPr>
              <a:t> </a:t>
            </a:r>
          </a:p>
          <a:p>
            <a:pPr algn="l" eaLnBrk="0" hangingPunct="0">
              <a:defRPr/>
            </a:pPr>
            <a:r>
              <a:rPr lang="en-PH" sz="1400" dirty="0">
                <a:latin typeface="Arial" charset="0"/>
              </a:rPr>
              <a:t>Images are key elements of every presentation. Your audience has ears and eyes – they’ll want to see what you’re talking about, and a good visual cue will help them to understand your message much better.</a:t>
            </a:r>
            <a:endParaRPr lang="en-PH" sz="1400" dirty="0">
              <a:solidFill>
                <a:srgbClr val="000000"/>
              </a:solidFill>
              <a:latin typeface="Arial" charset="0"/>
            </a:endParaRPr>
          </a:p>
        </p:txBody>
      </p:sp>
      <p:sp>
        <p:nvSpPr>
          <p:cNvPr id="2" name="Text Box 19"/>
          <p:cNvSpPr txBox="1">
            <a:spLocks noChangeArrowheads="1"/>
          </p:cNvSpPr>
          <p:nvPr/>
        </p:nvSpPr>
        <p:spPr bwMode="auto">
          <a:xfrm>
            <a:off x="6115050" y="2349500"/>
            <a:ext cx="2038350"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l"/>
            <a:r>
              <a:rPr lang="en-PH" sz="2000" b="1">
                <a:solidFill>
                  <a:srgbClr val="C00000"/>
                </a:solidFill>
              </a:rPr>
              <a:t>Contrast</a:t>
            </a:r>
            <a:endParaRPr lang="en-PH">
              <a:solidFill>
                <a:srgbClr val="C00000"/>
              </a:solidFill>
            </a:endParaRPr>
          </a:p>
          <a:p>
            <a:pPr algn="l"/>
            <a:r>
              <a:rPr lang="en-PH" sz="1400"/>
              <a:t>If you want to play with colors, keep it easy on the eyes and always keep good contrast in mind so that your readers do not have to strain to guess what you’ve typed on your slide.</a:t>
            </a:r>
            <a:endParaRPr lang="en-PH" sz="1400">
              <a:solidFill>
                <a:srgbClr val="000000"/>
              </a:solidFill>
            </a:endParaRPr>
          </a:p>
        </p:txBody>
      </p:sp>
      <p:sp>
        <p:nvSpPr>
          <p:cNvPr id="18" name="Oval 21"/>
          <p:cNvSpPr>
            <a:spLocks noChangeArrowheads="1"/>
          </p:cNvSpPr>
          <p:nvPr/>
        </p:nvSpPr>
        <p:spPr bwMode="gray">
          <a:xfrm>
            <a:off x="3810000" y="952501"/>
            <a:ext cx="1524000" cy="1267354"/>
          </a:xfrm>
          <a:prstGeom prst="ellipse">
            <a:avLst/>
          </a:prstGeom>
          <a:gradFill rotWithShape="1">
            <a:gsLst>
              <a:gs pos="0">
                <a:schemeClr val="accent6"/>
              </a:gs>
              <a:gs pos="100000">
                <a:schemeClr val="accent5">
                  <a:lumMod val="50000"/>
                </a:schemeClr>
              </a:gs>
            </a:gsLst>
            <a:lin ang="5400000" scaled="1"/>
          </a:gradFill>
          <a:ln w="9525">
            <a:noFill/>
            <a:round/>
            <a:headEnd/>
            <a:tailEnd/>
          </a:ln>
          <a:effectLst/>
        </p:spPr>
        <p:txBody>
          <a:bodyPr wrap="none" anchor="ctr"/>
          <a:lstStyle/>
          <a:p>
            <a:pPr>
              <a:defRPr/>
            </a:pPr>
            <a:endParaRPr lang="en-PH">
              <a:latin typeface="Arial" charset="0"/>
            </a:endParaRPr>
          </a:p>
        </p:txBody>
      </p:sp>
      <p:sp>
        <p:nvSpPr>
          <p:cNvPr id="21" name="Freeform 22"/>
          <p:cNvSpPr>
            <a:spLocks/>
          </p:cNvSpPr>
          <p:nvPr/>
        </p:nvSpPr>
        <p:spPr bwMode="gray">
          <a:xfrm>
            <a:off x="3984625" y="973667"/>
            <a:ext cx="1174750" cy="477573"/>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85000">
                <a:schemeClr val="accent6">
                  <a:alpha val="60000"/>
                </a:schemeClr>
              </a:gs>
            </a:gsLst>
            <a:lin ang="5400000" scaled="1"/>
          </a:gradFill>
          <a:ln w="0">
            <a:noFill/>
            <a:prstDash val="solid"/>
            <a:round/>
            <a:headEnd/>
            <a:tailEnd/>
          </a:ln>
          <a:effectLst/>
        </p:spPr>
        <p:txBody>
          <a:bodyPr/>
          <a:lstStyle/>
          <a:p>
            <a:pPr>
              <a:defRPr/>
            </a:pPr>
            <a:endParaRPr lang="en-PH">
              <a:latin typeface="Arial" charset="0"/>
            </a:endParaRPr>
          </a:p>
        </p:txBody>
      </p:sp>
      <p:sp>
        <p:nvSpPr>
          <p:cNvPr id="16" name="Text Box 23"/>
          <p:cNvSpPr txBox="1">
            <a:spLocks noChangeArrowheads="1"/>
          </p:cNvSpPr>
          <p:nvPr/>
        </p:nvSpPr>
        <p:spPr bwMode="gray">
          <a:xfrm>
            <a:off x="3886200" y="1587501"/>
            <a:ext cx="1371600" cy="400110"/>
          </a:xfrm>
          <a:prstGeom prst="rect">
            <a:avLst/>
          </a:prstGeom>
          <a:noFill/>
          <a:ln w="9525">
            <a:noFill/>
            <a:miter lim="800000"/>
            <a:headEnd/>
            <a:tailEnd/>
          </a:ln>
          <a:effectLst/>
        </p:spPr>
        <p:txBody>
          <a:bodyPr>
            <a:spAutoFit/>
          </a:bodyPr>
          <a:lstStyle/>
          <a:p>
            <a:pPr algn="ctr" eaLnBrk="0" hangingPunct="0">
              <a:defRPr/>
            </a:pPr>
            <a:r>
              <a:rPr lang="en-PH" sz="2000" b="1" dirty="0">
                <a:solidFill>
                  <a:srgbClr val="FFFFFF"/>
                </a:solidFill>
                <a:effectLst>
                  <a:outerShdw blurRad="38100" dist="38100" dir="2700000" algn="tl">
                    <a:srgbClr val="C0C0C0"/>
                  </a:outerShdw>
                </a:effectLst>
                <a:latin typeface="Arial" charset="0"/>
              </a:rPr>
              <a:t>Title</a:t>
            </a:r>
          </a:p>
        </p:txBody>
      </p:sp>
      <p:pic>
        <p:nvPicPr>
          <p:cNvPr id="7180" name="Picture 21" descr="template-2-arrow-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72038" y="2159000"/>
            <a:ext cx="995362"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22" descr="template-2-arrow-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6601" y="2159000"/>
            <a:ext cx="99536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11893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DC72CEC-9373-4486-BE1A-8590F8B374F1}" type="slidenum">
              <a:rPr lang="en-US" smtClean="0"/>
              <a:pPr/>
              <a:t>5</a:t>
            </a:fld>
            <a:endParaRPr lang="en-US"/>
          </a:p>
        </p:txBody>
      </p:sp>
      <p:sp>
        <p:nvSpPr>
          <p:cNvPr id="6" name="Footer Placeholder 5"/>
          <p:cNvSpPr>
            <a:spLocks noGrp="1"/>
          </p:cNvSpPr>
          <p:nvPr>
            <p:ph type="ftr" sz="quarter" idx="3"/>
          </p:nvPr>
        </p:nvSpPr>
        <p:spPr/>
        <p:txBody>
          <a:bodyPr/>
          <a:lstStyle/>
          <a:p>
            <a:r>
              <a:rPr lang="en-US" smtClean="0"/>
              <a:t>Copyright©2010 Companyname | Free template by </a:t>
            </a:r>
            <a:r>
              <a:rPr lang="sr-Latn-RS" smtClean="0">
                <a:hlinkClick r:id="rId2"/>
              </a:rPr>
              <a:t>Investintech PDF Solutions</a:t>
            </a:r>
            <a:endParaRPr lang="en-US" dirty="0"/>
          </a:p>
        </p:txBody>
      </p:sp>
      <p:sp>
        <p:nvSpPr>
          <p:cNvPr id="7" name="Title 5"/>
          <p:cNvSpPr>
            <a:spLocks noGrp="1"/>
          </p:cNvSpPr>
          <p:nvPr>
            <p:ph type="title"/>
          </p:nvPr>
        </p:nvSpPr>
        <p:spPr>
          <a:xfrm>
            <a:off x="1792288" y="3924300"/>
            <a:ext cx="5486400" cy="472282"/>
          </a:xfrm>
        </p:spPr>
        <p:txBody>
          <a:bodyPr/>
          <a:lstStyle/>
          <a:p>
            <a:r>
              <a:rPr lang="en-US" dirty="0" smtClean="0"/>
              <a:t>Picture Title</a:t>
            </a:r>
            <a:endParaRPr lang="en-US" dirty="0"/>
          </a:p>
        </p:txBody>
      </p:sp>
      <p:sp>
        <p:nvSpPr>
          <p:cNvPr id="9" name="Text Placeholder 7"/>
          <p:cNvSpPr>
            <a:spLocks noGrp="1"/>
          </p:cNvSpPr>
          <p:nvPr>
            <p:ph type="body" sz="half" idx="2"/>
          </p:nvPr>
        </p:nvSpPr>
        <p:spPr>
          <a:xfrm>
            <a:off x="1792288" y="4396582"/>
            <a:ext cx="5486400" cy="670718"/>
          </a:xfrm>
        </p:spPr>
        <p:txBody>
          <a:bodyPr/>
          <a:lstStyle/>
          <a:p>
            <a:r>
              <a:rPr lang="en-US" dirty="0" smtClean="0"/>
              <a:t>Picture description</a:t>
            </a:r>
            <a:endParaRPr lang="en-US" dirty="0"/>
          </a:p>
        </p:txBody>
      </p:sp>
      <p:sp>
        <p:nvSpPr>
          <p:cNvPr id="2" name="Picture Placeholder 1"/>
          <p:cNvSpPr>
            <a:spLocks noGrp="1"/>
          </p:cNvSpPr>
          <p:nvPr>
            <p:ph type="pic" idx="1"/>
          </p:nvPr>
        </p:nvSpPr>
        <p:spPr/>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Hyaluronan">
      <a:dk1>
        <a:srgbClr val="FFFFFF"/>
      </a:dk1>
      <a:lt1>
        <a:srgbClr val="FFFFFF"/>
      </a:lt1>
      <a:dk2>
        <a:srgbClr val="5F497A"/>
      </a:dk2>
      <a:lt2>
        <a:srgbClr val="EBF1DD"/>
      </a:lt2>
      <a:accent1>
        <a:srgbClr val="548DD4"/>
      </a:accent1>
      <a:accent2>
        <a:srgbClr val="FE19FF"/>
      </a:accent2>
      <a:accent3>
        <a:srgbClr val="6565FF"/>
      </a:accent3>
      <a:accent4>
        <a:srgbClr val="49385E"/>
      </a:accent4>
      <a:accent5>
        <a:srgbClr val="4BACC6"/>
      </a:accent5>
      <a:accent6>
        <a:srgbClr val="FE66FF"/>
      </a:accent6>
      <a:hlink>
        <a:srgbClr val="36FF91"/>
      </a:hlink>
      <a:folHlink>
        <a:srgbClr val="66FF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166</TotalTime>
  <Words>157</Words>
  <Application>Microsoft Office PowerPoint</Application>
  <PresentationFormat>On-screen Show (16:10)</PresentationFormat>
  <Paragraphs>36</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Presentation Title</vt:lpstr>
      <vt:lpstr>Bar Chart</vt:lpstr>
      <vt:lpstr>Slide Title</vt:lpstr>
      <vt:lpstr>Diagram</vt:lpstr>
      <vt:lpstr>Picture Title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Ivan</dc:creator>
  <cp:lastModifiedBy>Nasrin</cp:lastModifiedBy>
  <cp:revision>18</cp:revision>
  <dcterms:created xsi:type="dcterms:W3CDTF">2010-04-29T13:39:11Z</dcterms:created>
  <dcterms:modified xsi:type="dcterms:W3CDTF">2015-12-18T11:17:07Z</dcterms:modified>
</cp:coreProperties>
</file>