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"/>
  </p:notesMasterIdLst>
  <p:sldIdLst>
    <p:sldId id="256" r:id="rId2"/>
    <p:sldId id="260" r:id="rId3"/>
    <p:sldId id="263" r:id="rId4"/>
    <p:sldId id="262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FF0000"/>
    <a:srgbClr val="FFFFFF"/>
    <a:srgbClr val="66FF33"/>
    <a:srgbClr val="FFCCCC"/>
    <a:srgbClr val="FF9933"/>
    <a:srgbClr val="FF0066"/>
    <a:srgbClr val="CC3300"/>
    <a:srgbClr val="000000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90" y="-21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12948096"/>
        <c:axId val="241747072"/>
        <c:axId val="0"/>
      </c:bar3DChart>
      <c:catAx>
        <c:axId val="212948096"/>
        <c:scaling>
          <c:orientation val="minMax"/>
        </c:scaling>
        <c:delete val="0"/>
        <c:axPos val="b"/>
        <c:majorTickMark val="out"/>
        <c:minorTickMark val="none"/>
        <c:tickLblPos val="nextTo"/>
        <c:crossAx val="241747072"/>
        <c:crosses val="autoZero"/>
        <c:auto val="1"/>
        <c:lblAlgn val="ctr"/>
        <c:lblOffset val="100"/>
        <c:noMultiLvlLbl val="0"/>
      </c:catAx>
      <c:valAx>
        <c:axId val="24174707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21294809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spPr>
    <a:solidFill>
      <a:prstClr val="black">
        <a:lumMod val="85000"/>
        <a:lumOff val="15000"/>
        <a:alpha val="30000"/>
      </a:prstClr>
    </a:solidFill>
  </c:spPr>
  <c:txPr>
    <a:bodyPr/>
    <a:lstStyle/>
    <a:p>
      <a:pPr>
        <a:defRPr sz="1800"/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5D543B-3B43-4DA6-8381-4D5EFB1D6FCD}" type="datetimeFigureOut">
              <a:rPr lang="en-US" smtClean="0"/>
              <a:pPr/>
              <a:t>12/18/2015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0FCC3C-6E15-4056-A368-8E33A3BB3AF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37970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vestintech.com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vestintech.com/" TargetMode="Externa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vestintech.com/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vestintech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1597819"/>
            <a:ext cx="7772400" cy="1431131"/>
          </a:xfrm>
          <a:prstGeom prst="roundRect">
            <a:avLst>
              <a:gd name="adj" fmla="val 50000"/>
            </a:avLst>
          </a:prstGeom>
          <a:solidFill>
            <a:srgbClr val="FF0000">
              <a:alpha val="69804"/>
            </a:srgbClr>
          </a:solidFill>
          <a:ln w="38100">
            <a:noFill/>
            <a:rou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457200" tIns="731520" rIns="457200" bIns="731520" rtlCol="0">
            <a:noAutofit/>
          </a:bodyPr>
          <a:lstStyle>
            <a:lvl1pPr>
              <a:defRPr lang="en-US" sz="5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ctr">
              <a:buNone/>
            </a:pPr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962400" y="3105150"/>
            <a:ext cx="4495800" cy="923245"/>
          </a:xfrm>
          <a:prstGeom prst="roundRect">
            <a:avLst>
              <a:gd name="adj" fmla="val 50000"/>
            </a:avLst>
          </a:prstGeom>
          <a:solidFill>
            <a:srgbClr val="FF9900">
              <a:alpha val="69804"/>
            </a:srgbClr>
          </a:solidFill>
          <a:ln>
            <a:noFill/>
          </a:ln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Autofit/>
          </a:bodyPr>
          <a:lstStyle>
            <a:lvl1pPr>
              <a:defRPr lang="en-US" sz="2800" b="0" cap="none" spc="0">
                <a:ln>
                  <a:noFill/>
                </a:ln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pPr marL="0" lvl="0" algn="ctr">
              <a:spcBef>
                <a:spcPct val="0"/>
              </a:spcBef>
              <a:buNone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A899A-5D45-4D1E-B439-814A5EA70C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4150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A899A-5D45-4D1E-B439-814A5EA70CB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400" y="4767263"/>
            <a:ext cx="4343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Copyright©2010 </a:t>
            </a:r>
            <a:r>
              <a:rPr lang="en-US" dirty="0" err="1" smtClean="0"/>
              <a:t>Companyname</a:t>
            </a:r>
            <a:r>
              <a:rPr lang="sr-Latn-RS" dirty="0" smtClean="0"/>
              <a:t> |</a:t>
            </a:r>
            <a:r>
              <a:rPr lang="en-US" dirty="0" smtClean="0"/>
              <a:t> Free template by </a:t>
            </a:r>
            <a:r>
              <a:rPr lang="sr-Latn-RS" dirty="0" smtClean="0">
                <a:solidFill>
                  <a:schemeClr val="tx1"/>
                </a:solidFill>
                <a:hlinkClick r:id="rId2"/>
              </a:rPr>
              <a:t>Investintech PDF Solutions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06441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628650"/>
            <a:ext cx="3276600" cy="571500"/>
          </a:xfrm>
        </p:spPr>
        <p:txBody>
          <a:bodyPr>
            <a:no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A899A-5D45-4D1E-B439-814A5EA70CB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Title 1"/>
          <p:cNvSpPr txBox="1">
            <a:spLocks/>
          </p:cNvSpPr>
          <p:nvPr userDrawn="1"/>
        </p:nvSpPr>
        <p:spPr>
          <a:xfrm>
            <a:off x="4921306" y="628650"/>
            <a:ext cx="3276600" cy="571500"/>
          </a:xfrm>
          <a:prstGeom prst="round2SameRect">
            <a:avLst/>
          </a:prstGeom>
          <a:solidFill>
            <a:srgbClr val="FF9900">
              <a:alpha val="69804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>
                <a:solidFill>
                  <a:schemeClr val="tx1"/>
                </a:solidFill>
              </a:rPr>
              <a:t>Click to edit Master title style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616506" y="1200151"/>
            <a:ext cx="4038600" cy="339447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400" y="4767263"/>
            <a:ext cx="4343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Copyright©2010 </a:t>
            </a:r>
            <a:r>
              <a:rPr lang="en-US" dirty="0" err="1" smtClean="0"/>
              <a:t>Companyname</a:t>
            </a:r>
            <a:r>
              <a:rPr lang="sr-Latn-RS" dirty="0" smtClean="0"/>
              <a:t> |</a:t>
            </a:r>
            <a:r>
              <a:rPr lang="en-US" dirty="0" smtClean="0"/>
              <a:t> Free template by </a:t>
            </a:r>
            <a:r>
              <a:rPr lang="sr-Latn-RS" dirty="0" smtClean="0">
                <a:solidFill>
                  <a:schemeClr val="tx1"/>
                </a:solidFill>
                <a:hlinkClick r:id="rId2"/>
              </a:rPr>
              <a:t>Investintech PDF Solutions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10118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204787"/>
            <a:ext cx="2514600" cy="871538"/>
          </a:xfrm>
        </p:spPr>
        <p:txBody>
          <a:bodyPr anchor="t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A899A-5D45-4D1E-B439-814A5EA70CB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400" y="4767263"/>
            <a:ext cx="4343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Copyright©2010 </a:t>
            </a:r>
            <a:r>
              <a:rPr lang="en-US" dirty="0" err="1" smtClean="0"/>
              <a:t>Companyname</a:t>
            </a:r>
            <a:r>
              <a:rPr lang="sr-Latn-RS" dirty="0" smtClean="0"/>
              <a:t> |</a:t>
            </a:r>
            <a:r>
              <a:rPr lang="en-US" dirty="0" smtClean="0"/>
              <a:t> Free template by </a:t>
            </a:r>
            <a:r>
              <a:rPr lang="sr-Latn-RS" dirty="0" smtClean="0">
                <a:solidFill>
                  <a:schemeClr val="tx1"/>
                </a:solidFill>
                <a:hlinkClick r:id="rId2"/>
              </a:rPr>
              <a:t>Investintech PDF Solutions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38172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A899A-5D45-4D1E-B439-814A5EA70CB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3600450"/>
            <a:ext cx="70866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025503"/>
            <a:ext cx="7391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400" y="4767263"/>
            <a:ext cx="4343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Copyright©2010 </a:t>
            </a:r>
            <a:r>
              <a:rPr lang="en-US" dirty="0" err="1" smtClean="0"/>
              <a:t>Companyname</a:t>
            </a:r>
            <a:r>
              <a:rPr lang="sr-Latn-RS" dirty="0" smtClean="0"/>
              <a:t> |</a:t>
            </a:r>
            <a:r>
              <a:rPr lang="en-US" dirty="0" smtClean="0"/>
              <a:t> Free template by </a:t>
            </a:r>
            <a:r>
              <a:rPr lang="sr-Latn-RS" dirty="0" smtClean="0">
                <a:solidFill>
                  <a:schemeClr val="tx1"/>
                </a:solidFill>
                <a:hlinkClick r:id="rId2"/>
              </a:rPr>
              <a:t>Investintech PDF Solutions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64159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investintech.com/" TargetMode="External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90600" y="205978"/>
            <a:ext cx="5943600" cy="994172"/>
          </a:xfrm>
          <a:prstGeom prst="round2SameRect">
            <a:avLst/>
          </a:prstGeom>
          <a:solidFill>
            <a:srgbClr val="FF0000">
              <a:alpha val="80000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oundRect">
            <a:avLst>
              <a:gd name="adj" fmla="val 9158"/>
            </a:avLst>
          </a:prstGeom>
          <a:gradFill flip="none" rotWithShape="1">
            <a:gsLst>
              <a:gs pos="0">
                <a:schemeClr val="bg1">
                  <a:alpha val="70000"/>
                </a:schemeClr>
              </a:gs>
              <a:gs pos="50000">
                <a:schemeClr val="bg1">
                  <a:lumMod val="50000"/>
                  <a:lumOff val="50000"/>
                  <a:alpha val="70000"/>
                </a:schemeClr>
              </a:gs>
              <a:gs pos="100000">
                <a:schemeClr val="bg1">
                  <a:alpha val="70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 w="38100">
            <a:noFill/>
            <a:round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none"/>
        </p:style>
        <p:txBody>
          <a:bodyPr vert="horz" lIns="137160" tIns="137160" rIns="137160" bIns="13716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FA899A-5D45-4D1E-B439-814A5EA70CB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52400" y="4767263"/>
            <a:ext cx="4343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Copyright©2010 </a:t>
            </a:r>
            <a:r>
              <a:rPr lang="en-US" dirty="0" err="1" smtClean="0"/>
              <a:t>Companyname</a:t>
            </a:r>
            <a:r>
              <a:rPr lang="sr-Latn-RS" dirty="0" smtClean="0"/>
              <a:t> |</a:t>
            </a:r>
            <a:r>
              <a:rPr lang="en-US" dirty="0" smtClean="0"/>
              <a:t> Free template by </a:t>
            </a:r>
            <a:r>
              <a:rPr lang="sr-Latn-RS" dirty="0" smtClean="0">
                <a:solidFill>
                  <a:schemeClr val="tx1"/>
                </a:solidFill>
                <a:hlinkClick r:id="rId8"/>
              </a:rPr>
              <a:t>Investintech PDF Solutions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266311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6" r:id="rId4"/>
    <p:sldLayoutId id="2147483657" r:id="rId5"/>
  </p:sldLayoutIdLst>
  <p:timing>
    <p:tnLst>
      <p:par>
        <p:cTn id="1" dur="indefinite" restart="never" nodeType="tmRoot"/>
      </p:par>
    </p:tnLst>
  </p:timing>
  <p:hf hdr="0" dt="0"/>
  <p:txStyles>
    <p:titleStyle>
      <a:lvl1pPr algn="ctr" defTabSz="914400" rtl="0" eaLnBrk="1" latinLnBrk="0" hangingPunct="1">
        <a:spcBef>
          <a:spcPct val="0"/>
        </a:spcBef>
        <a:buNone/>
        <a:defRPr sz="3600" b="1" kern="1200">
          <a:solidFill>
            <a:schemeClr val="tx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vestintech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investintech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vestintech.com/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nvestintech.com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Latn-RS" dirty="0" smtClean="0"/>
              <a:t>Presentation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sr-Latn-RS" dirty="0" smtClean="0"/>
              <a:t>Presentation Subtitle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295400" y="3028950"/>
            <a:ext cx="2605201" cy="830997"/>
          </a:xfrm>
          <a:prstGeom prst="rect">
            <a:avLst/>
          </a:prstGeom>
          <a:noFill/>
        </p:spPr>
        <p:txBody>
          <a:bodyPr wrap="none" rtlCol="1">
            <a:spAutoFit/>
          </a:bodyPr>
          <a:lstStyle/>
          <a:p>
            <a:pPr algn="ctr"/>
            <a:r>
              <a:rPr lang="en-US" sz="2400" dirty="0" smtClean="0"/>
              <a:t>irppt.com</a:t>
            </a:r>
          </a:p>
          <a:p>
            <a:pPr algn="ctr"/>
            <a:r>
              <a:rPr lang="fa-IR" sz="2400" dirty="0" smtClean="0"/>
              <a:t>مرکز پاورپوینت مادسیج</a:t>
            </a:r>
            <a:endParaRPr lang="fa-IR" sz="2400" dirty="0"/>
          </a:p>
        </p:txBody>
      </p:sp>
    </p:spTree>
    <p:extLst>
      <p:ext uri="{BB962C8B-B14F-4D97-AF65-F5344CB8AC3E}">
        <p14:creationId xmlns:p14="http://schemas.microsoft.com/office/powerpoint/2010/main" val="2328098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A899A-5D45-4D1E-B439-814A5EA70CB9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990600" y="205978"/>
            <a:ext cx="5943600" cy="994172"/>
          </a:xfrm>
        </p:spPr>
        <p:txBody>
          <a:bodyPr/>
          <a:lstStyle/>
          <a:p>
            <a:r>
              <a:rPr lang="sr-Latn-RS" dirty="0" smtClean="0"/>
              <a:t>Slide Title</a:t>
            </a:r>
            <a:endParaRPr lang="en-US" dirty="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Bullet 1</a:t>
            </a:r>
          </a:p>
          <a:p>
            <a:pPr lvl="1"/>
            <a:r>
              <a:rPr lang="en-US" dirty="0"/>
              <a:t>Bullet 1.1</a:t>
            </a:r>
          </a:p>
          <a:p>
            <a:pPr lvl="2"/>
            <a:r>
              <a:rPr lang="en-US" dirty="0"/>
              <a:t>Bullet 1.1.1.</a:t>
            </a:r>
          </a:p>
          <a:p>
            <a:pPr lvl="3"/>
            <a:r>
              <a:rPr lang="en-US" dirty="0"/>
              <a:t>Bullet 1.1.1.1.</a:t>
            </a:r>
          </a:p>
          <a:p>
            <a:pPr lvl="1"/>
            <a:r>
              <a:rPr lang="en-US" dirty="0"/>
              <a:t>Bullet 1.2.</a:t>
            </a:r>
          </a:p>
          <a:p>
            <a:r>
              <a:rPr lang="en-US" dirty="0"/>
              <a:t>Bullet 2</a:t>
            </a:r>
          </a:p>
          <a:p>
            <a:r>
              <a:rPr lang="en-US" dirty="0"/>
              <a:t>Bullet 3</a:t>
            </a:r>
          </a:p>
          <a:p>
            <a:pPr lvl="1"/>
            <a:r>
              <a:rPr lang="en-US" dirty="0"/>
              <a:t>Bullet 3.</a:t>
            </a:r>
            <a:r>
              <a:rPr lang="sr-Latn-RS" dirty="0"/>
              <a:t>1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Copyright©2010 </a:t>
            </a:r>
            <a:r>
              <a:rPr lang="en-US" dirty="0" err="1" smtClean="0"/>
              <a:t>Companyname</a:t>
            </a:r>
            <a:r>
              <a:rPr lang="sr-Latn-RS" dirty="0" smtClean="0"/>
              <a:t> |</a:t>
            </a:r>
            <a:r>
              <a:rPr lang="en-US" dirty="0" smtClean="0"/>
              <a:t> Free template by </a:t>
            </a:r>
            <a:r>
              <a:rPr lang="sr-Latn-RS" dirty="0" smtClean="0">
                <a:solidFill>
                  <a:schemeClr val="tx1"/>
                </a:solidFill>
                <a:hlinkClick r:id="rId2"/>
              </a:rPr>
              <a:t>Investintech PDF Solutions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Table Slide</a:t>
            </a:r>
            <a:endParaRPr lang="en-US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</p:nvPr>
        </p:nvGraphicFramePr>
        <p:xfrm>
          <a:off x="457200" y="1200150"/>
          <a:ext cx="8229600" cy="185420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645920"/>
                <a:gridCol w="1645920"/>
                <a:gridCol w="1645920"/>
                <a:gridCol w="1645920"/>
                <a:gridCol w="1645920"/>
              </a:tblGrid>
              <a:tr h="370840">
                <a:tc>
                  <a:txBody>
                    <a:bodyPr/>
                    <a:lstStyle/>
                    <a:p>
                      <a:r>
                        <a:rPr lang="sr-Latn-RS" dirty="0" smtClean="0"/>
                        <a:t>Table</a:t>
                      </a:r>
                      <a:endParaRPr lang="en-US" dirty="0"/>
                    </a:p>
                  </a:txBody>
                  <a:tcPr>
                    <a:solidFill>
                      <a:schemeClr val="tx1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1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1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1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1">
                        <a:alpha val="1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r-Latn-RS" dirty="0" smtClean="0"/>
                        <a:t>Data</a:t>
                      </a:r>
                      <a:endParaRPr lang="en-US" dirty="0"/>
                    </a:p>
                  </a:txBody>
                  <a:tcPr>
                    <a:solidFill>
                      <a:schemeClr val="tx1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1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1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1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1">
                        <a:alpha val="1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1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1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1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1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1">
                        <a:alpha val="1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1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1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1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1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1">
                        <a:alpha val="15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1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1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1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tx1">
                        <a:alpha val="1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tx1">
                        <a:alpha val="1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A899A-5D45-4D1E-B439-814A5EA70CB9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Copyright©2010 </a:t>
            </a:r>
            <a:r>
              <a:rPr lang="en-US" dirty="0" err="1" smtClean="0"/>
              <a:t>Companyname</a:t>
            </a:r>
            <a:r>
              <a:rPr lang="sr-Latn-RS" dirty="0" smtClean="0"/>
              <a:t> |</a:t>
            </a:r>
            <a:r>
              <a:rPr lang="en-US" dirty="0" smtClean="0"/>
              <a:t> Free template by </a:t>
            </a:r>
            <a:r>
              <a:rPr lang="sr-Latn-RS" dirty="0" smtClean="0">
                <a:solidFill>
                  <a:schemeClr val="tx1"/>
                </a:solidFill>
                <a:hlinkClick r:id="rId2"/>
              </a:rPr>
              <a:t>Investintech PDF Solutions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Chart Slide</a:t>
            </a:r>
            <a:endParaRPr lang="en-US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</p:nvPr>
        </p:nvGraphicFramePr>
        <p:xfrm>
          <a:off x="3575050" y="204788"/>
          <a:ext cx="511175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 Placeholder 7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sr-Latn-RS" dirty="0" smtClean="0"/>
              <a:t>Chart Description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A899A-5D45-4D1E-B439-814A5EA70CB9}" type="slidenum">
              <a:rPr lang="en-US" smtClean="0"/>
              <a:pPr/>
              <a:t>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Copyright©2010 </a:t>
            </a:r>
            <a:r>
              <a:rPr lang="en-US" dirty="0" err="1" smtClean="0"/>
              <a:t>Companyname</a:t>
            </a:r>
            <a:r>
              <a:rPr lang="sr-Latn-RS" dirty="0" smtClean="0"/>
              <a:t> |</a:t>
            </a:r>
            <a:r>
              <a:rPr lang="en-US" dirty="0" smtClean="0"/>
              <a:t> Free template by </a:t>
            </a:r>
            <a:r>
              <a:rPr lang="sr-Latn-RS" dirty="0" smtClean="0">
                <a:solidFill>
                  <a:schemeClr val="tx1"/>
                </a:solidFill>
                <a:hlinkClick r:id="rId3"/>
              </a:rPr>
              <a:t>Investintech PDF Solutions</a:t>
            </a:r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FA899A-5D45-4D1E-B439-814A5EA70CB9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7" name="Picture Placeholder 8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00" b="12500"/>
          <a:stretch>
            <a:fillRect/>
          </a:stretch>
        </p:blipFill>
        <p:spPr>
          <a:xfrm>
            <a:off x="838200" y="459581"/>
            <a:ext cx="5486400" cy="3086100"/>
          </a:xfrm>
        </p:spPr>
      </p:pic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990600" y="3600450"/>
            <a:ext cx="7086600" cy="425054"/>
          </a:xfrm>
        </p:spPr>
        <p:txBody>
          <a:bodyPr/>
          <a:lstStyle/>
          <a:p>
            <a:r>
              <a:rPr lang="sr-Latn-RS" dirty="0" smtClean="0"/>
              <a:t>Picture Title</a:t>
            </a:r>
            <a:endParaRPr lang="en-US" dirty="0"/>
          </a:p>
        </p:txBody>
      </p:sp>
      <p:sp>
        <p:nvSpPr>
          <p:cNvPr id="9" name="Text Placeholder 7"/>
          <p:cNvSpPr>
            <a:spLocks noGrp="1"/>
          </p:cNvSpPr>
          <p:nvPr>
            <p:ph type="body" sz="half" idx="2"/>
          </p:nvPr>
        </p:nvSpPr>
        <p:spPr>
          <a:xfrm>
            <a:off x="838200" y="4025503"/>
            <a:ext cx="7391400" cy="603647"/>
          </a:xfrm>
        </p:spPr>
        <p:txBody>
          <a:bodyPr/>
          <a:lstStyle/>
          <a:p>
            <a:r>
              <a:rPr lang="sr-Latn-RS" dirty="0" smtClean="0"/>
              <a:t>Picture description text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Copyright©2010 </a:t>
            </a:r>
            <a:r>
              <a:rPr lang="en-US" dirty="0" err="1" smtClean="0"/>
              <a:t>Companyname</a:t>
            </a:r>
            <a:r>
              <a:rPr lang="sr-Latn-RS" dirty="0" smtClean="0"/>
              <a:t> |</a:t>
            </a:r>
            <a:r>
              <a:rPr lang="en-US" dirty="0" smtClean="0"/>
              <a:t> Free template by </a:t>
            </a:r>
            <a:r>
              <a:rPr lang="sr-Latn-RS" dirty="0" smtClean="0">
                <a:solidFill>
                  <a:schemeClr val="tx1"/>
                </a:solidFill>
                <a:hlinkClick r:id="rId3"/>
              </a:rPr>
              <a:t>Investintech PDF Solutions</a:t>
            </a:r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IndustrialBlack">
  <a:themeElements>
    <a:clrScheme name="Custom 8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FF9900"/>
      </a:hlink>
      <a:folHlink>
        <a:srgbClr val="FF99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IndustrialBlack</Template>
  <TotalTime>119</TotalTime>
  <Words>83</Words>
  <Application>Microsoft Office PowerPoint</Application>
  <PresentationFormat>On-screen Show (16:9)</PresentationFormat>
  <Paragraphs>28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IndustrialBlack</vt:lpstr>
      <vt:lpstr>Presentation Title</vt:lpstr>
      <vt:lpstr>Slide Title</vt:lpstr>
      <vt:lpstr>Table Slide</vt:lpstr>
      <vt:lpstr>Chart Slide</vt:lpstr>
      <vt:lpstr>Picture Title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Ivan</dc:creator>
  <cp:lastModifiedBy>Nasrin</cp:lastModifiedBy>
  <cp:revision>15</cp:revision>
  <dcterms:created xsi:type="dcterms:W3CDTF">2010-04-27T15:32:38Z</dcterms:created>
  <dcterms:modified xsi:type="dcterms:W3CDTF">2015-12-18T11:06:53Z</dcterms:modified>
</cp:coreProperties>
</file>