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2" r:id="rId4"/>
    <p:sldId id="264" r:id="rId5"/>
    <p:sldId id="263" r:id="rId6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FFFF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89" autoAdjust="0"/>
    <p:restoredTop sz="94660"/>
  </p:normalViewPr>
  <p:slideViewPr>
    <p:cSldViewPr>
      <p:cViewPr varScale="1">
        <p:scale>
          <a:sx n="85" d="100"/>
          <a:sy n="85" d="100"/>
        </p:scale>
        <p:origin x="-72" y="-15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xVal>
            <c:numRef>
              <c:f>Sheet1!$A$2:$A$4</c:f>
              <c:numCache>
                <c:formatCode>General</c:formatCode>
                <c:ptCount val="3"/>
                <c:pt idx="0">
                  <c:v>0.70000000000000051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6955136"/>
        <c:axId val="217010560"/>
      </c:scatterChart>
      <c:valAx>
        <c:axId val="216955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7010560"/>
        <c:crosses val="autoZero"/>
        <c:crossBetween val="midCat"/>
      </c:valAx>
      <c:valAx>
        <c:axId val="217010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695513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rgbClr val="FFFFFF">
        <a:alpha val="50196"/>
      </a:srgbClr>
    </a:solidFill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2625DA-B878-4DB2-8115-D28D358E6CCD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6B807-9995-40F0-B4CF-88EFC05838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753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5011-3C85-494D-B5C4-C28EC466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765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5011-3C85-494D-B5C4-C28EC4668D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en-US" dirty="0" smtClean="0"/>
              <a:t> | Free template by </a:t>
            </a:r>
            <a:r>
              <a:rPr lang="sr-Latn-RS" dirty="0" smtClean="0"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685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79261"/>
            <a:ext cx="3202166" cy="533135"/>
          </a:xfr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CC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  <a:tileRect/>
            </a:gra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600" b="1" smtClean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279261"/>
            <a:ext cx="3200401" cy="533135"/>
          </a:xfr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CC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  <a:tileRect/>
            </a:gradFill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600" b="1" smtClean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5011-3C85-494D-B5C4-C28EC4668D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457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en-US" dirty="0" smtClean="0"/>
              <a:t> | Free template by </a:t>
            </a:r>
            <a:r>
              <a:rPr lang="sr-Latn-RS" dirty="0" smtClean="0"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72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7542"/>
            <a:ext cx="2362200" cy="968375"/>
          </a:xfrm>
          <a:gradFill flip="none" rotWithShape="1">
            <a:lin ang="16200000" scaled="1"/>
            <a:tileRect/>
          </a:gradFill>
        </p:spPr>
        <p:txBody>
          <a:bodyPr anchor="b">
            <a:normAutofit/>
          </a:bodyPr>
          <a:lstStyle>
            <a:lvl1pPr algn="l">
              <a:defRPr sz="1600" b="1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5011-3C85-494D-B5C4-C28EC4668D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en-US" dirty="0" smtClean="0"/>
              <a:t> | Free template by </a:t>
            </a:r>
            <a:r>
              <a:rPr lang="sr-Latn-RS" dirty="0" smtClean="0"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913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5011-3C85-494D-B5C4-C28EC4668D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en-US" dirty="0" smtClean="0"/>
              <a:t> | Free template by </a:t>
            </a:r>
            <a:r>
              <a:rPr lang="sr-Latn-RS" dirty="0" smtClean="0"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409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vestintech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19099"/>
            <a:ext cx="6934200" cy="762265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rgbClr val="CC0000"/>
                </a:gs>
                <a:gs pos="100000">
                  <a:srgbClr val="C00000">
                    <a:alpha val="0"/>
                  </a:srgbClr>
                </a:gs>
              </a:gsLst>
              <a:lin ang="16200000" scaled="1"/>
              <a:tileRect/>
            </a:gra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oundRect">
            <a:avLst>
              <a:gd name="adj" fmla="val 13458"/>
            </a:avLst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100000">
                  <a:schemeClr val="tx2">
                    <a:lumMod val="40000"/>
                    <a:lumOff val="6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en-US" dirty="0" smtClean="0"/>
              <a:t> | Free template by </a:t>
            </a:r>
            <a:r>
              <a:rPr lang="sr-Latn-RS" dirty="0" smtClean="0">
                <a:hlinkClick r:id="rId8"/>
              </a:rPr>
              <a:t>Investintech PDF Solutions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85011-3C85-494D-B5C4-C28EC466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509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6" r:id="rId4"/>
    <p:sldLayoutId id="2147483657" r:id="rId5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Myriad Pro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C00000"/>
        </a:buClr>
        <a:buFont typeface="Arial" pitchFamily="34" charset="0"/>
        <a:buChar char="•"/>
        <a:defRPr lang="en-US" sz="2800" kern="1200" smtClean="0">
          <a:solidFill>
            <a:srgbClr val="4D4D4D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lang="en-US" sz="2400" kern="1200" smtClean="0">
          <a:solidFill>
            <a:srgbClr val="4D4D4D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lang="en-US" sz="2000" kern="1200" smtClean="0">
          <a:solidFill>
            <a:srgbClr val="4D4D4D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lang="en-US" sz="1800" kern="1200" smtClean="0">
          <a:solidFill>
            <a:srgbClr val="4D4D4D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lang="en-US" sz="1800" kern="1200" smtClean="0">
          <a:solidFill>
            <a:srgbClr val="4D4D4D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/>
              <a:t>Presentation </a:t>
            </a:r>
            <a:r>
              <a:rPr lang="sr-Latn-RS" dirty="0" smtClean="0"/>
              <a:t>Subtitle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76600" y="941819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955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Bullet 1</a:t>
            </a:r>
          </a:p>
          <a:p>
            <a:pPr lvl="1"/>
            <a:r>
              <a:rPr lang="en-US" dirty="0"/>
              <a:t>Bullet 1.1</a:t>
            </a:r>
          </a:p>
          <a:p>
            <a:pPr lvl="2"/>
            <a:r>
              <a:rPr lang="en-US" dirty="0"/>
              <a:t>Bullet 1.1.1.</a:t>
            </a:r>
          </a:p>
          <a:p>
            <a:pPr lvl="3"/>
            <a:r>
              <a:rPr lang="en-US" dirty="0"/>
              <a:t>Bullet 1.1.1.1.</a:t>
            </a:r>
          </a:p>
          <a:p>
            <a:pPr lvl="1"/>
            <a:r>
              <a:rPr lang="en-US" dirty="0"/>
              <a:t>Bullet 1.2.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  <a:p>
            <a:pPr lvl="1"/>
            <a:r>
              <a:rPr lang="en-US" dirty="0"/>
              <a:t>Bullet 3.</a:t>
            </a:r>
            <a:r>
              <a:rPr lang="sr-Latn-RS" dirty="0"/>
              <a:t>1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5011-3C85-494D-B5C4-C28EC4668DD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Copyright©2010 Companyname |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5011-3C85-494D-B5C4-C28EC4668DD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Copyright©2010 Companyname |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762000" y="227542"/>
            <a:ext cx="2362200" cy="968375"/>
          </a:xfrm>
        </p:spPr>
        <p:txBody>
          <a:bodyPr/>
          <a:lstStyle/>
          <a:p>
            <a:r>
              <a:rPr lang="en-US" dirty="0" smtClean="0"/>
              <a:t>Chart Title</a:t>
            </a:r>
            <a:endParaRPr lang="en-US" dirty="0"/>
          </a:p>
        </p:txBody>
      </p:sp>
      <p:graphicFrame>
        <p:nvGraphicFramePr>
          <p:cNvPr id="8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570138"/>
              </p:ext>
            </p:extLst>
          </p:nvPr>
        </p:nvGraphicFramePr>
        <p:xfrm>
          <a:off x="3575050" y="227013"/>
          <a:ext cx="5111750" cy="4878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 Placeholder 7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/>
          <a:p>
            <a:r>
              <a:rPr lang="en-US" dirty="0" smtClean="0"/>
              <a:t>Chart </a:t>
            </a:r>
            <a:r>
              <a:rPr lang="en-US" dirty="0" err="1" smtClean="0"/>
              <a:t>Descriptio</a:t>
            </a:r>
            <a:r>
              <a:rPr lang="sr-Latn-RS" dirty="0" smtClean="0"/>
              <a:t>n</a:t>
            </a: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Table Slide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1333500"/>
          <a:ext cx="8229600" cy="18542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rgbClr val="4D4D4D"/>
                          </a:solidFill>
                        </a:rPr>
                        <a:t>Table</a:t>
                      </a:r>
                      <a:endParaRPr lang="en-US" dirty="0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rgbClr val="4D4D4D"/>
                          </a:solidFill>
                        </a:rPr>
                        <a:t>Data</a:t>
                      </a:r>
                      <a:endParaRPr lang="en-US" dirty="0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4D4D4D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5011-3C85-494D-B5C4-C28EC4668DD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Copyright©2010 Companyname |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5011-3C85-494D-B5C4-C28EC4668DD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Copyright©2010 Companyname |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/>
          <a:lstStyle/>
          <a:p>
            <a:r>
              <a:rPr lang="en-US" dirty="0" smtClean="0"/>
              <a:t>Picture Title</a:t>
            </a:r>
            <a:endParaRPr lang="en-US" dirty="0"/>
          </a:p>
        </p:txBody>
      </p:sp>
      <p:pic>
        <p:nvPicPr>
          <p:cNvPr id="8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8" b="7108"/>
          <a:stretch>
            <a:fillRect/>
          </a:stretch>
        </p:blipFill>
        <p:spPr>
          <a:xfrm>
            <a:off x="1792288" y="510646"/>
            <a:ext cx="5486400" cy="3429000"/>
          </a:xfrm>
        </p:spPr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/>
          <a:p>
            <a:r>
              <a:rPr lang="en-US" dirty="0" smtClean="0"/>
              <a:t>Picture Description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84</Words>
  <Application>Microsoft Office PowerPoint</Application>
  <PresentationFormat>On-screen Show (16:10)</PresentationFormat>
  <Paragraphs>29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Presentation Title</vt:lpstr>
      <vt:lpstr>Slide Title</vt:lpstr>
      <vt:lpstr>Chart Title</vt:lpstr>
      <vt:lpstr>Table Slide</vt:lpstr>
      <vt:lpstr>Picture Title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Nasrin</cp:lastModifiedBy>
  <cp:revision>25</cp:revision>
  <dcterms:created xsi:type="dcterms:W3CDTF">2010-04-28T12:58:41Z</dcterms:created>
  <dcterms:modified xsi:type="dcterms:W3CDTF">2015-12-18T11:06:09Z</dcterms:modified>
</cp:coreProperties>
</file>