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9" r:id="rId3"/>
    <p:sldId id="263" r:id="rId4"/>
    <p:sldId id="261" r:id="rId5"/>
    <p:sldId id="264"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7CA255"/>
    <a:srgbClr val="ADADAD"/>
    <a:srgbClr val="FFFFFF"/>
    <a:srgbClr val="000000"/>
    <a:srgbClr val="00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2" autoAdjust="0"/>
    <p:restoredTop sz="91734" autoAdjust="0"/>
  </p:normalViewPr>
  <p:slideViewPr>
    <p:cSldViewPr snapToObjects="1">
      <p:cViewPr>
        <p:scale>
          <a:sx n="66" d="100"/>
          <a:sy n="66" d="100"/>
        </p:scale>
        <p:origin x="-45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E1FD953-7782-4EBE-A291-0EAA13974398}" type="slidenum">
              <a:rPr lang="en-US" altLang="en-US"/>
              <a:pPr>
                <a:defRPr/>
              </a:pPr>
              <a:t>‹#›</a:t>
            </a:fld>
            <a:endParaRPr lang="en-US" altLang="en-US"/>
          </a:p>
        </p:txBody>
      </p:sp>
    </p:spTree>
    <p:extLst>
      <p:ext uri="{BB962C8B-B14F-4D97-AF65-F5344CB8AC3E}">
        <p14:creationId xmlns:p14="http://schemas.microsoft.com/office/powerpoint/2010/main" val="3241838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506B82A-45DD-413E-9A13-DBB8F726222E}" type="slidenum">
              <a:rPr lang="en-US" altLang="en-US"/>
              <a:pPr>
                <a:defRPr/>
              </a:pPr>
              <a:t>‹#›</a:t>
            </a:fld>
            <a:endParaRPr lang="en-US" altLang="en-US"/>
          </a:p>
        </p:txBody>
      </p:sp>
    </p:spTree>
    <p:extLst>
      <p:ext uri="{BB962C8B-B14F-4D97-AF65-F5344CB8AC3E}">
        <p14:creationId xmlns:p14="http://schemas.microsoft.com/office/powerpoint/2010/main" val="14862538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EFC85B7-BE80-4E51-BE21-1592DDF56D00}"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2251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605C9E4-A936-45B8-9393-86A9036CD662}" type="slidenum">
              <a:rPr lang="en-US" altLang="en-US" smtClean="0"/>
              <a:pPr/>
              <a:t>2</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8420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5C34531-CE11-4976-8C7A-70089F058E1D}" type="slidenum">
              <a:rPr lang="en-US" altLang="en-US" smtClean="0"/>
              <a:pPr/>
              <a:t>4</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23439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FEE01B-BA6F-4FE0-A447-3AEE7AC50414}" type="slidenum">
              <a:rPr lang="en-US" altLang="en-US" smtClean="0"/>
              <a:pPr/>
              <a:t>6</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9201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wood"/>
          <p:cNvPicPr>
            <a:picLocks noChangeAspect="1" noChangeArrowheads="1"/>
          </p:cNvPicPr>
          <p:nvPr userDrawn="1"/>
        </p:nvPicPr>
        <p:blipFill>
          <a:blip r:embed="rId2">
            <a:extLst>
              <a:ext uri="{28A0092B-C50C-407E-A947-70E740481C1C}">
                <a14:useLocalDpi xmlns:a14="http://schemas.microsoft.com/office/drawing/2010/main" val="0"/>
              </a:ext>
            </a:extLst>
          </a:blip>
          <a:srcRect l="5225" r="5223"/>
          <a:stretch>
            <a:fillRect/>
          </a:stretch>
        </p:blipFill>
        <p:spPr bwMode="auto">
          <a:xfrm>
            <a:off x="0" y="26988"/>
            <a:ext cx="9144000" cy="6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B9083C87-C7CD-4E6B-8931-0EF86578FC53}" type="slidenum">
              <a:rPr lang="en-US" altLang="en-US"/>
              <a:pPr>
                <a:defRPr/>
              </a:pPr>
              <a:t>‹#›</a:t>
            </a:fld>
            <a:endParaRPr lang="en-US" altLang="en-US"/>
          </a:p>
        </p:txBody>
      </p:sp>
    </p:spTree>
    <p:extLst>
      <p:ext uri="{BB962C8B-B14F-4D97-AF65-F5344CB8AC3E}">
        <p14:creationId xmlns:p14="http://schemas.microsoft.com/office/powerpoint/2010/main" val="2982497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2204CE4-482B-431B-834E-759848E7E326}" type="slidenum">
              <a:rPr lang="en-US" altLang="en-US"/>
              <a:pPr>
                <a:defRPr/>
              </a:pPr>
              <a:t>‹#›</a:t>
            </a:fld>
            <a:endParaRPr lang="en-US" altLang="en-US"/>
          </a:p>
        </p:txBody>
      </p:sp>
    </p:spTree>
    <p:extLst>
      <p:ext uri="{BB962C8B-B14F-4D97-AF65-F5344CB8AC3E}">
        <p14:creationId xmlns:p14="http://schemas.microsoft.com/office/powerpoint/2010/main" val="1190583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9177FC5-98AD-4772-BECB-2494084AF98B}" type="slidenum">
              <a:rPr lang="en-US" altLang="en-US"/>
              <a:pPr>
                <a:defRPr/>
              </a:pPr>
              <a:t>‹#›</a:t>
            </a:fld>
            <a:endParaRPr lang="en-US" altLang="en-US"/>
          </a:p>
        </p:txBody>
      </p:sp>
    </p:spTree>
    <p:extLst>
      <p:ext uri="{BB962C8B-B14F-4D97-AF65-F5344CB8AC3E}">
        <p14:creationId xmlns:p14="http://schemas.microsoft.com/office/powerpoint/2010/main" val="4024597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A0C07B9-2D61-4667-94A7-4CD5B830F378}" type="slidenum">
              <a:rPr lang="en-US" altLang="en-US"/>
              <a:pPr>
                <a:defRPr/>
              </a:pPr>
              <a:t>‹#›</a:t>
            </a:fld>
            <a:endParaRPr lang="en-US" altLang="en-US"/>
          </a:p>
        </p:txBody>
      </p:sp>
    </p:spTree>
    <p:extLst>
      <p:ext uri="{BB962C8B-B14F-4D97-AF65-F5344CB8AC3E}">
        <p14:creationId xmlns:p14="http://schemas.microsoft.com/office/powerpoint/2010/main" val="2145164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C09AC99-7594-4F7D-94B5-7F015686A534}" type="slidenum">
              <a:rPr lang="en-US" altLang="en-US"/>
              <a:pPr>
                <a:defRPr/>
              </a:pPr>
              <a:t>‹#›</a:t>
            </a:fld>
            <a:endParaRPr lang="en-US" altLang="en-US"/>
          </a:p>
        </p:txBody>
      </p:sp>
    </p:spTree>
    <p:extLst>
      <p:ext uri="{BB962C8B-B14F-4D97-AF65-F5344CB8AC3E}">
        <p14:creationId xmlns:p14="http://schemas.microsoft.com/office/powerpoint/2010/main" val="201819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CE22DE6-12A1-43A2-B474-6AC43BEF9069}" type="slidenum">
              <a:rPr lang="en-US" altLang="en-US"/>
              <a:pPr>
                <a:defRPr/>
              </a:pPr>
              <a:t>‹#›</a:t>
            </a:fld>
            <a:endParaRPr lang="en-US" altLang="en-US"/>
          </a:p>
        </p:txBody>
      </p:sp>
    </p:spTree>
    <p:extLst>
      <p:ext uri="{BB962C8B-B14F-4D97-AF65-F5344CB8AC3E}">
        <p14:creationId xmlns:p14="http://schemas.microsoft.com/office/powerpoint/2010/main" val="218798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A498293-8182-4690-A8FD-7AAB12B7D765}" type="slidenum">
              <a:rPr lang="en-US" altLang="en-US"/>
              <a:pPr>
                <a:defRPr/>
              </a:pPr>
              <a:t>‹#›</a:t>
            </a:fld>
            <a:endParaRPr lang="en-US" altLang="en-US"/>
          </a:p>
        </p:txBody>
      </p:sp>
    </p:spTree>
    <p:extLst>
      <p:ext uri="{BB962C8B-B14F-4D97-AF65-F5344CB8AC3E}">
        <p14:creationId xmlns:p14="http://schemas.microsoft.com/office/powerpoint/2010/main" val="177716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C054FB2-DD8A-4F87-978D-5A6E99F59321}" type="slidenum">
              <a:rPr lang="en-US" altLang="en-US"/>
              <a:pPr>
                <a:defRPr/>
              </a:pPr>
              <a:t>‹#›</a:t>
            </a:fld>
            <a:endParaRPr lang="en-US" altLang="en-US"/>
          </a:p>
        </p:txBody>
      </p:sp>
    </p:spTree>
    <p:extLst>
      <p:ext uri="{BB962C8B-B14F-4D97-AF65-F5344CB8AC3E}">
        <p14:creationId xmlns:p14="http://schemas.microsoft.com/office/powerpoint/2010/main" val="301788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978C4949-F4CC-4EB8-A6B5-ECC021D4D74F}" type="slidenum">
              <a:rPr lang="en-US" altLang="en-US"/>
              <a:pPr>
                <a:defRPr/>
              </a:pPr>
              <a:t>‹#›</a:t>
            </a:fld>
            <a:endParaRPr lang="en-US" altLang="en-US"/>
          </a:p>
        </p:txBody>
      </p:sp>
    </p:spTree>
    <p:extLst>
      <p:ext uri="{BB962C8B-B14F-4D97-AF65-F5344CB8AC3E}">
        <p14:creationId xmlns:p14="http://schemas.microsoft.com/office/powerpoint/2010/main" val="2863439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8A28383E-CDB5-4309-AF2B-0249B08B806E}" type="slidenum">
              <a:rPr lang="en-US" altLang="en-US"/>
              <a:pPr>
                <a:defRPr/>
              </a:pPr>
              <a:t>‹#›</a:t>
            </a:fld>
            <a:endParaRPr lang="en-US" altLang="en-US"/>
          </a:p>
        </p:txBody>
      </p:sp>
    </p:spTree>
    <p:extLst>
      <p:ext uri="{BB962C8B-B14F-4D97-AF65-F5344CB8AC3E}">
        <p14:creationId xmlns:p14="http://schemas.microsoft.com/office/powerpoint/2010/main" val="3780510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BF73DCF-1D89-4321-9ED9-A7555F3301E8}" type="slidenum">
              <a:rPr lang="en-US" altLang="en-US"/>
              <a:pPr>
                <a:defRPr/>
              </a:pPr>
              <a:t>‹#›</a:t>
            </a:fld>
            <a:endParaRPr lang="en-US" altLang="en-US"/>
          </a:p>
        </p:txBody>
      </p:sp>
    </p:spTree>
    <p:extLst>
      <p:ext uri="{BB962C8B-B14F-4D97-AF65-F5344CB8AC3E}">
        <p14:creationId xmlns:p14="http://schemas.microsoft.com/office/powerpoint/2010/main" val="448803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0278455-AAE8-4417-8670-3D89CC1545EF}" type="slidenum">
              <a:rPr lang="en-US" altLang="en-US"/>
              <a:pPr>
                <a:defRPr/>
              </a:pPr>
              <a:t>‹#›</a:t>
            </a:fld>
            <a:endParaRPr lang="en-US" altLang="en-US"/>
          </a:p>
        </p:txBody>
      </p:sp>
    </p:spTree>
    <p:extLst>
      <p:ext uri="{BB962C8B-B14F-4D97-AF65-F5344CB8AC3E}">
        <p14:creationId xmlns:p14="http://schemas.microsoft.com/office/powerpoint/2010/main" val="1340547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C2E126C-A68D-4AB2-9B04-6D1D0AE80A38}" type="slidenum">
              <a:rPr lang="en-US" altLang="en-US"/>
              <a:pPr>
                <a:defRPr/>
              </a:pPr>
              <a:t>‹#›</a:t>
            </a:fld>
            <a:endParaRPr lang="en-US" altLang="en-US"/>
          </a:p>
        </p:txBody>
      </p:sp>
    </p:spTree>
    <p:extLst>
      <p:ext uri="{BB962C8B-B14F-4D97-AF65-F5344CB8AC3E}">
        <p14:creationId xmlns:p14="http://schemas.microsoft.com/office/powerpoint/2010/main" val="3127198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logs2"/>
          <p:cNvPicPr>
            <a:picLocks noChangeAspect="1" noChangeArrowheads="1"/>
          </p:cNvPicPr>
          <p:nvPr userDrawn="1"/>
        </p:nvPicPr>
        <p:blipFill>
          <a:blip r:embed="rId15">
            <a:extLst>
              <a:ext uri="{28A0092B-C50C-407E-A947-70E740481C1C}">
                <a14:useLocalDpi xmlns:a14="http://schemas.microsoft.com/office/drawing/2010/main" val="0"/>
              </a:ext>
            </a:extLst>
          </a:blip>
          <a:srcRect l="5927" r="5185"/>
          <a:stretch>
            <a:fillRect/>
          </a:stretch>
        </p:blipFill>
        <p:spPr bwMode="auto">
          <a:xfrm>
            <a:off x="0" y="0"/>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ChangeArrowheads="1"/>
          </p:cNvSpPr>
          <p:nvPr userDrawn="1"/>
        </p:nvSpPr>
        <p:spPr bwMode="auto">
          <a:xfrm>
            <a:off x="0" y="0"/>
            <a:ext cx="9144000" cy="3124200"/>
          </a:xfrm>
          <a:prstGeom prst="rect">
            <a:avLst/>
          </a:prstGeom>
          <a:gradFill rotWithShape="0">
            <a:gsLst>
              <a:gs pos="0">
                <a:srgbClr val="FFFFFF"/>
              </a:gs>
              <a:gs pos="100000">
                <a:srgbClr val="FFFFFF">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altLang="en-US" smtClean="0"/>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6A4B3150-CB96-49A2-9DFB-A8C4AB336B93}"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266825"/>
            <a:ext cx="7772400" cy="1470025"/>
          </a:xfrm>
        </p:spPr>
        <p:txBody>
          <a:bodyPr/>
          <a:lstStyle/>
          <a:p>
            <a:pPr eaLnBrk="1" hangingPunct="1"/>
            <a:r>
              <a:rPr lang="en-GB" altLang="en-US" sz="8800" b="1" smtClean="0">
                <a:solidFill>
                  <a:srgbClr val="F2FDF7"/>
                </a:solidFill>
              </a:rPr>
              <a:t>Logs</a:t>
            </a:r>
            <a:endParaRPr lang="en-US" altLang="en-US" smtClean="0"/>
          </a:p>
        </p:txBody>
      </p:sp>
      <p:sp>
        <p:nvSpPr>
          <p:cNvPr id="5123" name="Text Box 15"/>
          <p:cNvSpPr txBox="1">
            <a:spLocks noChangeArrowheads="1"/>
          </p:cNvSpPr>
          <p:nvPr/>
        </p:nvSpPr>
        <p:spPr bwMode="auto">
          <a:xfrm>
            <a:off x="3870325" y="2001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4" name="Text Box 22"/>
          <p:cNvSpPr txBox="1">
            <a:spLocks noChangeArrowheads="1"/>
          </p:cNvSpPr>
          <p:nvPr/>
        </p:nvSpPr>
        <p:spPr bwMode="auto">
          <a:xfrm>
            <a:off x="2133600" y="2584450"/>
            <a:ext cx="4953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8000">
                <a:solidFill>
                  <a:srgbClr val="FFFFFF"/>
                </a:solidFill>
              </a:rPr>
              <a:t>template</a:t>
            </a:r>
            <a:endParaRPr lang="en-US" altLang="en-US" sz="8000">
              <a:solidFill>
                <a:srgbClr val="ADADAD"/>
              </a:solidFill>
            </a:endParaRPr>
          </a:p>
        </p:txBody>
      </p:sp>
      <p:sp>
        <p:nvSpPr>
          <p:cNvPr id="5" name="TextBox 4"/>
          <p:cNvSpPr txBox="1"/>
          <p:nvPr/>
        </p:nvSpPr>
        <p:spPr>
          <a:xfrm>
            <a:off x="4481399" y="4581128"/>
            <a:ext cx="2605201" cy="830997"/>
          </a:xfrm>
          <a:prstGeom prst="rect">
            <a:avLst/>
          </a:prstGeom>
        </p:spPr>
        <p:style>
          <a:lnRef idx="2">
            <a:schemeClr val="dk1"/>
          </a:lnRef>
          <a:fillRef idx="1">
            <a:schemeClr val="lt1"/>
          </a:fillRef>
          <a:effectRef idx="0">
            <a:schemeClr val="dk1"/>
          </a:effectRef>
          <a:fontRef idx="minor">
            <a:schemeClr val="dk1"/>
          </a:fontRef>
        </p:style>
        <p:txBody>
          <a:bodyPr wrap="none" rtlCol="1">
            <a:spAutoFit/>
          </a:bodyPr>
          <a:lstStyle/>
          <a:p>
            <a:pPr algn="ctr"/>
            <a:r>
              <a:rPr lang="en-US" sz="2400" dirty="0" smtClean="0">
                <a:solidFill>
                  <a:schemeClr val="accent5">
                    <a:lumMod val="20000"/>
                    <a:lumOff val="80000"/>
                  </a:schemeClr>
                </a:solidFill>
              </a:rPr>
              <a:t>irppt.com</a:t>
            </a:r>
          </a:p>
          <a:p>
            <a:pPr algn="ctr"/>
            <a:r>
              <a:rPr lang="fa-IR" sz="2400" dirty="0" smtClean="0">
                <a:solidFill>
                  <a:schemeClr val="accent5">
                    <a:lumMod val="20000"/>
                    <a:lumOff val="80000"/>
                  </a:schemeClr>
                </a:solidFill>
              </a:rPr>
              <a:t>مرکز پاورپوینت مادسیج</a:t>
            </a:r>
            <a:endParaRPr lang="fa-IR" sz="2400" dirty="0">
              <a:solidFill>
                <a:schemeClr val="accent5">
                  <a:lumMod val="20000"/>
                  <a:lumOff val="80000"/>
                </a:schemeClr>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3"/>
          <p:cNvSpPr>
            <a:spLocks noGrp="1"/>
          </p:cNvSpPr>
          <p:nvPr>
            <p:ph type="dt" sz="quarter" idx="10"/>
          </p:nvPr>
        </p:nvSpPr>
        <p:spPr/>
        <p:txBody>
          <a:bodyPr/>
          <a:lstStyle/>
          <a:p>
            <a:pPr>
              <a:defRPr/>
            </a:pPr>
            <a:r>
              <a:rPr lang="en-PH"/>
              <a:t>www.designfreebies.org</a:t>
            </a:r>
          </a:p>
        </p:txBody>
      </p:sp>
      <p:sp>
        <p:nvSpPr>
          <p:cNvPr id="20" name="Footer Placeholder 4"/>
          <p:cNvSpPr>
            <a:spLocks noGrp="1"/>
          </p:cNvSpPr>
          <p:nvPr>
            <p:ph type="ftr" sz="quarter" idx="11"/>
          </p:nvPr>
        </p:nvSpPr>
        <p:spPr/>
        <p:txBody>
          <a:bodyPr/>
          <a:lstStyle/>
          <a:p>
            <a:pPr>
              <a:defRPr/>
            </a:pPr>
            <a:r>
              <a:rPr lang="en-PH"/>
              <a:t>Company Logo</a:t>
            </a:r>
          </a:p>
        </p:txBody>
      </p:sp>
      <p:sp>
        <p:nvSpPr>
          <p:cNvPr id="7172"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Diagram</a:t>
            </a:r>
            <a:endParaRPr lang="en-PH" sz="2000" smtClean="0">
              <a:solidFill>
                <a:schemeClr val="bg1"/>
              </a:solidFill>
              <a:latin typeface="Verdana" panose="020B0604030504040204" pitchFamily="34" charset="0"/>
            </a:endParaRPr>
          </a:p>
        </p:txBody>
      </p:sp>
      <p:sp>
        <p:nvSpPr>
          <p:cNvPr id="7173" name="AutoShape 3"/>
          <p:cNvSpPr>
            <a:spLocks noChangeArrowheads="1"/>
          </p:cNvSpPr>
          <p:nvPr/>
        </p:nvSpPr>
        <p:spPr bwMode="auto">
          <a:xfrm>
            <a:off x="5943600" y="2667000"/>
            <a:ext cx="2286000" cy="2667000"/>
          </a:xfrm>
          <a:prstGeom prst="roundRect">
            <a:avLst>
              <a:gd name="adj" fmla="val 16667"/>
            </a:avLst>
          </a:prstGeom>
          <a:gradFill rotWithShape="1">
            <a:gsLst>
              <a:gs pos="0">
                <a:srgbClr val="FFC000"/>
              </a:gs>
              <a:gs pos="100000">
                <a:schemeClr val="bg1"/>
              </a:gs>
            </a:gsLst>
            <a:lin ang="13500000" scaled="1"/>
          </a:gradFill>
          <a:ln w="38100">
            <a:solidFill>
              <a:srgbClr val="C000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atin typeface="Verdana" panose="020B0604030504040204" pitchFamily="34" charset="0"/>
            </a:endParaRPr>
          </a:p>
        </p:txBody>
      </p:sp>
      <p:sp>
        <p:nvSpPr>
          <p:cNvPr id="7175" name="AutoShape 5"/>
          <p:cNvSpPr>
            <a:spLocks noChangeArrowheads="1"/>
          </p:cNvSpPr>
          <p:nvPr/>
        </p:nvSpPr>
        <p:spPr bwMode="auto">
          <a:xfrm>
            <a:off x="914400" y="2667000"/>
            <a:ext cx="2286000" cy="2971800"/>
          </a:xfrm>
          <a:prstGeom prst="roundRect">
            <a:avLst>
              <a:gd name="adj" fmla="val 16667"/>
            </a:avLst>
          </a:prstGeom>
          <a:gradFill flip="none" rotWithShape="1">
            <a:gsLst>
              <a:gs pos="0">
                <a:schemeClr val="accent1">
                  <a:lumMod val="60000"/>
                  <a:lumOff val="40000"/>
                </a:schemeClr>
              </a:gs>
              <a:gs pos="100000">
                <a:schemeClr val="bg1"/>
              </a:gs>
            </a:gsLst>
            <a:lin ang="18900000" scaled="1"/>
            <a:tileRect/>
          </a:gradFill>
          <a:ln w="38100">
            <a:solidFill>
              <a:schemeClr val="accent1">
                <a:lumMod val="75000"/>
              </a:schemeClr>
            </a:solidFill>
            <a:round/>
            <a:headEnd/>
            <a:tailEnd/>
          </a:ln>
        </p:spPr>
        <p:txBody>
          <a:bodyPr wrap="none" anchor="ctr"/>
          <a:lstStyle/>
          <a:p>
            <a:pPr algn="ctr" eaLnBrk="0" hangingPunct="0">
              <a:defRPr/>
            </a:pPr>
            <a:endParaRPr lang="en-US">
              <a:latin typeface="Verdana" pitchFamily="34" charset="0"/>
            </a:endParaRPr>
          </a:p>
        </p:txBody>
      </p:sp>
      <p:sp>
        <p:nvSpPr>
          <p:cNvPr id="7176" name="Text Box 6"/>
          <p:cNvSpPr txBox="1">
            <a:spLocks noChangeArrowheads="1"/>
          </p:cNvSpPr>
          <p:nvPr/>
        </p:nvSpPr>
        <p:spPr bwMode="auto">
          <a:xfrm>
            <a:off x="1066800" y="2743200"/>
            <a:ext cx="2038350" cy="2770188"/>
          </a:xfrm>
          <a:prstGeom prst="rect">
            <a:avLst/>
          </a:prstGeom>
          <a:noFill/>
          <a:ln w="9525">
            <a:noFill/>
            <a:miter lim="800000"/>
            <a:headEnd/>
            <a:tailEnd/>
          </a:ln>
        </p:spPr>
        <p:txBody>
          <a:bodyPr>
            <a:spAutoFit/>
          </a:bodyPr>
          <a:lstStyle/>
          <a:p>
            <a:pPr algn="l" eaLnBrk="0" hangingPunct="0">
              <a:defRPr/>
            </a:pPr>
            <a:r>
              <a:rPr lang="en-PH" sz="2000" b="1" dirty="0">
                <a:solidFill>
                  <a:schemeClr val="accent1">
                    <a:lumMod val="75000"/>
                  </a:schemeClr>
                </a:solidFill>
                <a:latin typeface="Arial" charset="0"/>
              </a:rPr>
              <a:t>Images</a:t>
            </a:r>
            <a:r>
              <a:rPr lang="en-PH" dirty="0">
                <a:solidFill>
                  <a:srgbClr val="000000"/>
                </a:solidFill>
                <a:latin typeface="Arial" charset="0"/>
              </a:rPr>
              <a:t> </a:t>
            </a:r>
          </a:p>
          <a:p>
            <a:pPr algn="l" eaLnBrk="0" hangingPunct="0">
              <a:defRPr/>
            </a:pPr>
            <a:r>
              <a:rPr lang="en-PH" sz="1400" dirty="0">
                <a:latin typeface="Arial" charset="0"/>
              </a:rPr>
              <a:t>Images are key elements of every presentation. Your audience has ears and eyes – they’ll want to see what you’re talking about, and a good visual cue will help them to understand your message much better.</a:t>
            </a:r>
            <a:endParaRPr lang="en-PH" sz="1400" dirty="0">
              <a:solidFill>
                <a:srgbClr val="000000"/>
              </a:solidFill>
              <a:latin typeface="Arial" charset="0"/>
            </a:endParaRPr>
          </a:p>
        </p:txBody>
      </p:sp>
      <p:sp>
        <p:nvSpPr>
          <p:cNvPr id="2" name="Text Box 19"/>
          <p:cNvSpPr txBox="1">
            <a:spLocks noChangeArrowheads="1"/>
          </p:cNvSpPr>
          <p:nvPr/>
        </p:nvSpPr>
        <p:spPr bwMode="auto">
          <a:xfrm>
            <a:off x="6115050" y="2819400"/>
            <a:ext cx="203835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2000" b="1">
                <a:solidFill>
                  <a:srgbClr val="C00000"/>
                </a:solidFill>
              </a:rPr>
              <a:t>Contrast</a:t>
            </a:r>
            <a:endParaRPr lang="en-PH">
              <a:solidFill>
                <a:srgbClr val="C00000"/>
              </a:solidFill>
            </a:endParaRPr>
          </a:p>
          <a:p>
            <a:pPr algn="l"/>
            <a:r>
              <a:rPr lang="en-PH" sz="1400"/>
              <a:t>If you want to play with colors, keep it easy on the eyes and always keep good contrast in mind so that your readers do not have to strain to guess what you’ve typed on your slide.</a:t>
            </a:r>
            <a:endParaRPr lang="en-PH" sz="1400">
              <a:solidFill>
                <a:srgbClr val="000000"/>
              </a:solidFill>
            </a:endParaRPr>
          </a:p>
        </p:txBody>
      </p:sp>
      <p:sp>
        <p:nvSpPr>
          <p:cNvPr id="18" name="Oval 21"/>
          <p:cNvSpPr>
            <a:spLocks noChangeArrowheads="1"/>
          </p:cNvSpPr>
          <p:nvPr/>
        </p:nvSpPr>
        <p:spPr bwMode="gray">
          <a:xfrm>
            <a:off x="3810000" y="1143000"/>
            <a:ext cx="1524000" cy="1520825"/>
          </a:xfrm>
          <a:prstGeom prst="ellipse">
            <a:avLst/>
          </a:prstGeom>
          <a:gradFill rotWithShape="1">
            <a:gsLst>
              <a:gs pos="0">
                <a:schemeClr val="accent6"/>
              </a:gs>
              <a:gs pos="100000">
                <a:schemeClr val="accent5">
                  <a:lumMod val="50000"/>
                </a:schemeClr>
              </a:gs>
            </a:gsLst>
            <a:lin ang="5400000" scaled="1"/>
          </a:gradFill>
          <a:ln w="9525">
            <a:noFill/>
            <a:round/>
            <a:headEnd/>
            <a:tailEnd/>
          </a:ln>
          <a:effectLst/>
        </p:spPr>
        <p:txBody>
          <a:bodyPr wrap="none" anchor="ctr"/>
          <a:lstStyle/>
          <a:p>
            <a:pPr>
              <a:defRPr/>
            </a:pPr>
            <a:endParaRPr lang="en-PH">
              <a:latin typeface="Arial" charset="0"/>
            </a:endParaRPr>
          </a:p>
        </p:txBody>
      </p:sp>
      <p:sp>
        <p:nvSpPr>
          <p:cNvPr id="21" name="Freeform 22"/>
          <p:cNvSpPr>
            <a:spLocks/>
          </p:cNvSpPr>
          <p:nvPr/>
        </p:nvSpPr>
        <p:spPr bwMode="gray">
          <a:xfrm>
            <a:off x="3984625" y="1168400"/>
            <a:ext cx="1174750" cy="57308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85000">
                <a:schemeClr val="accent6">
                  <a:alpha val="60000"/>
                </a:schemeClr>
              </a:gs>
            </a:gsLst>
            <a:lin ang="5400000" scaled="1"/>
          </a:gradFill>
          <a:ln w="0">
            <a:noFill/>
            <a:prstDash val="solid"/>
            <a:round/>
            <a:headEnd/>
            <a:tailEnd/>
          </a:ln>
          <a:effectLst/>
        </p:spPr>
        <p:txBody>
          <a:bodyPr/>
          <a:lstStyle/>
          <a:p>
            <a:pPr>
              <a:defRPr/>
            </a:pPr>
            <a:endParaRPr lang="en-PH">
              <a:latin typeface="Arial" charset="0"/>
            </a:endParaRPr>
          </a:p>
        </p:txBody>
      </p:sp>
      <p:sp>
        <p:nvSpPr>
          <p:cNvPr id="16" name="Text Box 23"/>
          <p:cNvSpPr txBox="1">
            <a:spLocks noChangeArrowheads="1"/>
          </p:cNvSpPr>
          <p:nvPr/>
        </p:nvSpPr>
        <p:spPr bwMode="gray">
          <a:xfrm>
            <a:off x="3886200" y="1905000"/>
            <a:ext cx="1371600" cy="396875"/>
          </a:xfrm>
          <a:prstGeom prst="rect">
            <a:avLst/>
          </a:prstGeom>
          <a:noFill/>
          <a:ln w="9525">
            <a:noFill/>
            <a:miter lim="800000"/>
            <a:headEnd/>
            <a:tailEnd/>
          </a:ln>
          <a:effectLst/>
        </p:spPr>
        <p:txBody>
          <a:bodyPr>
            <a:spAutoFit/>
          </a:bodyPr>
          <a:lstStyle/>
          <a:p>
            <a:pPr algn="ctr" eaLnBrk="0" hangingPunct="0">
              <a:defRPr/>
            </a:pPr>
            <a:r>
              <a:rPr lang="en-PH" sz="2000" b="1" dirty="0">
                <a:solidFill>
                  <a:srgbClr val="FFFFFF"/>
                </a:solidFill>
                <a:effectLst>
                  <a:outerShdw blurRad="38100" dist="38100" dir="2700000" algn="tl">
                    <a:srgbClr val="C0C0C0"/>
                  </a:outerShdw>
                </a:effectLst>
                <a:latin typeface="Arial" charset="0"/>
              </a:rPr>
              <a:t>Title</a:t>
            </a:r>
          </a:p>
        </p:txBody>
      </p:sp>
      <p:pic>
        <p:nvPicPr>
          <p:cNvPr id="7180" name="Picture 21" descr="template-2-arrow-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72038" y="2590800"/>
            <a:ext cx="9953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22" descr="template-2-arrow-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590800"/>
            <a:ext cx="9953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037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descr="template-3-ba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828800"/>
            <a:ext cx="52292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Date Placeholder 3"/>
          <p:cNvSpPr>
            <a:spLocks noGrp="1"/>
          </p:cNvSpPr>
          <p:nvPr>
            <p:ph type="dt" sz="quarter" idx="10"/>
          </p:nvPr>
        </p:nvSpPr>
        <p:spPr/>
        <p:txBody>
          <a:bodyPr/>
          <a:lstStyle/>
          <a:p>
            <a:pPr>
              <a:defRPr/>
            </a:pPr>
            <a:r>
              <a:rPr lang="en-PH"/>
              <a:t>www.designfreebies.org</a:t>
            </a:r>
          </a:p>
        </p:txBody>
      </p:sp>
      <p:sp>
        <p:nvSpPr>
          <p:cNvPr id="31" name="Footer Placeholder 4"/>
          <p:cNvSpPr>
            <a:spLocks noGrp="1"/>
          </p:cNvSpPr>
          <p:nvPr>
            <p:ph type="ftr" sz="quarter" idx="11"/>
          </p:nvPr>
        </p:nvSpPr>
        <p:spPr/>
        <p:txBody>
          <a:bodyPr/>
          <a:lstStyle/>
          <a:p>
            <a:pPr>
              <a:defRPr/>
            </a:pPr>
            <a:r>
              <a:rPr lang="en-PH"/>
              <a:t>Company Logo</a:t>
            </a:r>
          </a:p>
        </p:txBody>
      </p:sp>
      <p:sp>
        <p:nvSpPr>
          <p:cNvPr id="10245"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Bar Chart</a:t>
            </a:r>
            <a:endParaRPr lang="en-PH" sz="2000" smtClean="0">
              <a:solidFill>
                <a:schemeClr val="bg1"/>
              </a:solidFill>
              <a:latin typeface="Verdana" panose="020B0604030504040204" pitchFamily="34" charset="0"/>
            </a:endParaRPr>
          </a:p>
        </p:txBody>
      </p:sp>
      <p:sp>
        <p:nvSpPr>
          <p:cNvPr id="10246" name="TextBox 20"/>
          <p:cNvSpPr txBox="1">
            <a:spLocks noChangeArrowheads="1"/>
          </p:cNvSpPr>
          <p:nvPr/>
        </p:nvSpPr>
        <p:spPr bwMode="auto">
          <a:xfrm>
            <a:off x="2286000" y="3962400"/>
            <a:ext cx="722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A</a:t>
            </a:r>
          </a:p>
        </p:txBody>
      </p:sp>
      <p:sp>
        <p:nvSpPr>
          <p:cNvPr id="10247" name="TextBox 21"/>
          <p:cNvSpPr txBox="1">
            <a:spLocks noChangeArrowheads="1"/>
          </p:cNvSpPr>
          <p:nvPr/>
        </p:nvSpPr>
        <p:spPr bwMode="auto">
          <a:xfrm>
            <a:off x="2819400" y="3730625"/>
            <a:ext cx="733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B</a:t>
            </a:r>
          </a:p>
        </p:txBody>
      </p:sp>
      <p:sp>
        <p:nvSpPr>
          <p:cNvPr id="10248" name="TextBox 22"/>
          <p:cNvSpPr txBox="1">
            <a:spLocks noChangeArrowheads="1"/>
          </p:cNvSpPr>
          <p:nvPr/>
        </p:nvSpPr>
        <p:spPr bwMode="auto">
          <a:xfrm>
            <a:off x="3276600" y="33528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C</a:t>
            </a:r>
          </a:p>
        </p:txBody>
      </p:sp>
      <p:sp>
        <p:nvSpPr>
          <p:cNvPr id="10249" name="TextBox 23"/>
          <p:cNvSpPr txBox="1">
            <a:spLocks noChangeArrowheads="1"/>
          </p:cNvSpPr>
          <p:nvPr/>
        </p:nvSpPr>
        <p:spPr bwMode="auto">
          <a:xfrm>
            <a:off x="3810000" y="30480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D</a:t>
            </a:r>
          </a:p>
        </p:txBody>
      </p:sp>
      <p:sp>
        <p:nvSpPr>
          <p:cNvPr id="10250" name="TextBox 23"/>
          <p:cNvSpPr txBox="1">
            <a:spLocks noChangeArrowheads="1"/>
          </p:cNvSpPr>
          <p:nvPr/>
        </p:nvSpPr>
        <p:spPr bwMode="auto">
          <a:xfrm>
            <a:off x="4343400" y="25908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E</a:t>
            </a:r>
          </a:p>
        </p:txBody>
      </p:sp>
      <p:sp>
        <p:nvSpPr>
          <p:cNvPr id="10251" name="TextBox 23"/>
          <p:cNvSpPr txBox="1">
            <a:spLocks noChangeArrowheads="1"/>
          </p:cNvSpPr>
          <p:nvPr/>
        </p:nvSpPr>
        <p:spPr bwMode="auto">
          <a:xfrm>
            <a:off x="4953000" y="21336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F</a:t>
            </a:r>
          </a:p>
        </p:txBody>
      </p:sp>
    </p:spTree>
    <p:extLst>
      <p:ext uri="{BB962C8B-B14F-4D97-AF65-F5344CB8AC3E}">
        <p14:creationId xmlns:p14="http://schemas.microsoft.com/office/powerpoint/2010/main" val="2253243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B3B3B3"/>
      </a:lt1>
      <a:dk2>
        <a:srgbClr val="000000"/>
      </a:dk2>
      <a:lt2>
        <a:srgbClr val="4C4C4C"/>
      </a:lt2>
      <a:accent1>
        <a:srgbClr val="666666"/>
      </a:accent1>
      <a:accent2>
        <a:srgbClr val="333333"/>
      </a:accent2>
      <a:accent3>
        <a:srgbClr val="AAAAAA"/>
      </a:accent3>
      <a:accent4>
        <a:srgbClr val="989898"/>
      </a:accent4>
      <a:accent5>
        <a:srgbClr val="B8B8B8"/>
      </a:accent5>
      <a:accent6>
        <a:srgbClr val="2D2D2D"/>
      </a:accent6>
      <a:hlink>
        <a:srgbClr val="FF6FCF"/>
      </a:hlink>
      <a:folHlink>
        <a:srgbClr val="B3B3B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1216</TotalTime>
  <Words>302</Words>
  <Application>Microsoft Office PowerPoint</Application>
  <PresentationFormat>On-screen Show (4:3)</PresentationFormat>
  <Paragraphs>46</Paragraphs>
  <Slides>6</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Default Design</vt:lpstr>
      <vt:lpstr>Chart</vt:lpstr>
      <vt:lpstr>Logs</vt:lpstr>
      <vt:lpstr>Example of a chart</vt:lpstr>
      <vt:lpstr>Diagram</vt:lpstr>
      <vt:lpstr>Examples of default styles</vt:lpstr>
      <vt:lpstr>Bar Chart</vt:lpstr>
      <vt:lpstr>Use of templates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Logs PowerPoint Template</dc:title>
  <dc:creator>Presentation Magazine</dc:creator>
  <cp:lastModifiedBy>Nasrin</cp:lastModifiedBy>
  <cp:revision>41</cp:revision>
  <dcterms:modified xsi:type="dcterms:W3CDTF">2015-12-18T11:17:59Z</dcterms:modified>
</cp:coreProperties>
</file>