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9" r:id="rId4"/>
    <p:sldId id="258" r:id="rId5"/>
    <p:sldId id="262"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97FF"/>
    <a:srgbClr val="760000"/>
    <a:srgbClr val="D68B1C"/>
    <a:srgbClr val="FF9E1D"/>
    <a:srgbClr val="253600"/>
    <a:srgbClr val="552579"/>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6BC69A-E68C-4782-A6D3-D1C999680959}" type="datetimeFigureOut">
              <a:rPr lang="en-US" smtClean="0"/>
              <a:t>12/11/2015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D7638D-5BE5-4BD8-8F86-17B36B1B2A42}" type="slidenum">
              <a:rPr lang="en-US" smtClean="0"/>
              <a:t>‹#›</a:t>
            </a:fld>
            <a:endParaRPr lang="en-US"/>
          </a:p>
        </p:txBody>
      </p:sp>
    </p:spTree>
    <p:extLst>
      <p:ext uri="{BB962C8B-B14F-4D97-AF65-F5344CB8AC3E}">
        <p14:creationId xmlns:p14="http://schemas.microsoft.com/office/powerpoint/2010/main" val="1474811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D77D3A-2768-4B1B-8588-83369FB1F698}" type="slidenum">
              <a:rPr lang="en-GB" altLang="en-US"/>
              <a:pPr/>
              <a:t>5</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29685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965" y="4497935"/>
            <a:ext cx="8093366" cy="1221640"/>
          </a:xfrm>
          <a:effectLst/>
        </p:spPr>
        <p:txBody>
          <a:bodyPr>
            <a:normAutofit/>
          </a:bodyPr>
          <a:lstStyle>
            <a:lvl1pPr algn="r">
              <a:defRPr sz="3600">
                <a:solidFill>
                  <a:srgbClr val="00B0F0"/>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448965" y="5719575"/>
            <a:ext cx="8093366" cy="610820"/>
          </a:xfrm>
        </p:spPr>
        <p:txBody>
          <a:bodyPr>
            <a:normAutofit/>
          </a:bodyPr>
          <a:lstStyle>
            <a:lvl1pPr marL="0" indent="0" algn="r">
              <a:buNone/>
              <a:defRPr sz="2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1670" y="1443835"/>
            <a:ext cx="8093365" cy="610820"/>
          </a:xfrm>
        </p:spPr>
        <p:txBody>
          <a:bodyPr>
            <a:normAutofit/>
          </a:bodyPr>
          <a:lstStyle>
            <a:lvl1pPr algn="l">
              <a:defRPr sz="3600">
                <a:solidFill>
                  <a:srgbClr val="00B0F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1670" y="2207360"/>
            <a:ext cx="8093365" cy="4123035"/>
          </a:xfrm>
        </p:spPr>
        <p:txBody>
          <a:bodyPr/>
          <a:lstStyle>
            <a:lvl1pPr algn="l">
              <a:defRPr sz="2800">
                <a:solidFill>
                  <a:srgbClr val="002060"/>
                </a:solidFill>
              </a:defRPr>
            </a:lvl1pPr>
            <a:lvl2pPr algn="l">
              <a:defRPr>
                <a:solidFill>
                  <a:srgbClr val="002060"/>
                </a:solidFill>
              </a:defRPr>
            </a:lvl2pPr>
            <a:lvl3pPr algn="l">
              <a:defRPr>
                <a:solidFill>
                  <a:srgbClr val="002060"/>
                </a:solidFill>
              </a:defRPr>
            </a:lvl3pPr>
            <a:lvl4pPr algn="l">
              <a:defRPr>
                <a:solidFill>
                  <a:srgbClr val="002060"/>
                </a:solidFill>
              </a:defRPr>
            </a:lvl4pPr>
            <a:lvl5pPr algn="l">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0" y="527605"/>
            <a:ext cx="6719019" cy="763525"/>
          </a:xfrm>
        </p:spPr>
        <p:txBody>
          <a:bodyPr>
            <a:normAutofit/>
          </a:bodyPr>
          <a:lstStyle>
            <a:lvl1pPr algn="l">
              <a:defRPr sz="3600">
                <a:solidFill>
                  <a:srgbClr val="00B0F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823311" y="1443835"/>
            <a:ext cx="6719019" cy="4275740"/>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1669" y="1596540"/>
            <a:ext cx="8076895" cy="532180"/>
          </a:xfrm>
        </p:spPr>
        <p:txBody>
          <a:bodyPr>
            <a:normAutofit/>
          </a:bodyPr>
          <a:lstStyle>
            <a:lvl1pPr algn="l">
              <a:defRPr sz="3600">
                <a:solidFill>
                  <a:srgbClr val="00B0F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01670" y="2207360"/>
            <a:ext cx="4040188" cy="639762"/>
          </a:xfrm>
        </p:spPr>
        <p:txBody>
          <a:bodyPr anchor="b"/>
          <a:lstStyle>
            <a:lvl1pPr marL="0" indent="0" algn="l">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1670" y="2837223"/>
            <a:ext cx="4040188" cy="3035058"/>
          </a:xfrm>
        </p:spPr>
        <p:txBody>
          <a:bodyPr/>
          <a:lstStyle>
            <a:lvl1pPr algn="l">
              <a:defRPr sz="2400">
                <a:solidFill>
                  <a:srgbClr val="002060"/>
                </a:solidFill>
              </a:defRPr>
            </a:lvl1pPr>
            <a:lvl2pPr algn="l">
              <a:defRPr sz="2000">
                <a:solidFill>
                  <a:srgbClr val="002060"/>
                </a:solidFill>
              </a:defRPr>
            </a:lvl2pPr>
            <a:lvl3pPr algn="l">
              <a:defRPr sz="1800">
                <a:solidFill>
                  <a:srgbClr val="002060"/>
                </a:solidFill>
              </a:defRPr>
            </a:lvl3pPr>
            <a:lvl4pPr algn="l">
              <a:defRPr sz="1600">
                <a:solidFill>
                  <a:srgbClr val="002060"/>
                </a:solidFill>
              </a:defRPr>
            </a:lvl4pPr>
            <a:lvl5pPr algn="l">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2207360"/>
            <a:ext cx="4041775" cy="639762"/>
          </a:xfrm>
        </p:spPr>
        <p:txBody>
          <a:bodyPr anchor="b"/>
          <a:lstStyle>
            <a:lvl1pPr marL="0" indent="0" algn="l">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837223"/>
            <a:ext cx="4041775" cy="3035058"/>
          </a:xfrm>
        </p:spPr>
        <p:txBody>
          <a:bodyPr/>
          <a:lstStyle>
            <a:lvl1pPr algn="l">
              <a:defRPr sz="2400">
                <a:solidFill>
                  <a:srgbClr val="002060"/>
                </a:solidFill>
              </a:defRPr>
            </a:lvl1pPr>
            <a:lvl2pPr algn="l">
              <a:defRPr sz="2000">
                <a:solidFill>
                  <a:srgbClr val="002060"/>
                </a:solidFill>
              </a:defRPr>
            </a:lvl2pPr>
            <a:lvl3pPr algn="l">
              <a:defRPr sz="1800">
                <a:solidFill>
                  <a:srgbClr val="002060"/>
                </a:solidFill>
              </a:defRPr>
            </a:lvl3pPr>
            <a:lvl4pPr algn="l">
              <a:defRPr sz="1600">
                <a:solidFill>
                  <a:srgbClr val="002060"/>
                </a:solidFill>
              </a:defRPr>
            </a:lvl4pPr>
            <a:lvl5pPr algn="l">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1670" y="4345230"/>
            <a:ext cx="8093365" cy="1221640"/>
          </a:xfrm>
        </p:spPr>
        <p:txBody>
          <a:bodyPr>
            <a:noAutofit/>
          </a:body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601670" y="5719574"/>
            <a:ext cx="8093365" cy="763525"/>
          </a:xfrm>
        </p:spPr>
        <p:txBody>
          <a:bodyPr>
            <a:noAutofit/>
          </a:bodyPr>
          <a:lstStyle/>
          <a:p>
            <a:r>
              <a:rPr lang="en-US" dirty="0" smtClean="0"/>
              <a:t>Click to edit Master subtitle style</a:t>
            </a:r>
            <a:endParaRPr lang="en-US" dirty="0"/>
          </a:p>
        </p:txBody>
      </p:sp>
      <p:sp>
        <p:nvSpPr>
          <p:cNvPr id="4" name="TextBox 3"/>
          <p:cNvSpPr txBox="1"/>
          <p:nvPr/>
        </p:nvSpPr>
        <p:spPr>
          <a:xfrm>
            <a:off x="769762" y="4956050"/>
            <a:ext cx="2605201" cy="830997"/>
          </a:xfrm>
          <a:prstGeom prst="rect">
            <a:avLst/>
          </a:prstGeom>
          <a:noFill/>
        </p:spPr>
        <p:txBody>
          <a:bodyPr wrap="none" rtlCol="1">
            <a:spAutoFit/>
          </a:bodyPr>
          <a:lstStyle/>
          <a:p>
            <a:pPr algn="ctr"/>
            <a:r>
              <a:rPr lang="en-US" sz="2400" dirty="0" smtClean="0">
                <a:solidFill>
                  <a:srgbClr val="FF0000"/>
                </a:solidFill>
              </a:rPr>
              <a:t>irppt.com</a:t>
            </a:r>
          </a:p>
          <a:p>
            <a:pPr algn="ctr"/>
            <a:r>
              <a:rPr lang="fa-IR" sz="2400" dirty="0" smtClean="0">
                <a:solidFill>
                  <a:srgbClr val="FF0000"/>
                </a:solidFill>
              </a:rPr>
              <a:t>مرکز پاورپوینت مادسیج</a:t>
            </a:r>
            <a:endParaRPr lang="fa-IR" sz="2400" dirty="0">
              <a:solidFill>
                <a:srgbClr val="FF0000"/>
              </a:solidFill>
            </a:endParaRP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Slide Title</a:t>
            </a:r>
            <a:endParaRPr lang="en-US" dirty="0"/>
          </a:p>
        </p:txBody>
      </p:sp>
      <p:sp>
        <p:nvSpPr>
          <p:cNvPr id="3" name="Content Placeholder 2"/>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a:p>
            <a:endParaRPr lang="en-US" smtClean="0"/>
          </a:p>
          <a:p>
            <a:endParaRPr lang="en-US"/>
          </a:p>
        </p:txBody>
      </p:sp>
    </p:spTree>
    <p:extLst>
      <p:ext uri="{BB962C8B-B14F-4D97-AF65-F5344CB8AC3E}">
        <p14:creationId xmlns:p14="http://schemas.microsoft.com/office/powerpoint/2010/main" val="4103309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Slide Title</a:t>
            </a:r>
            <a:endParaRPr lang="en-US" dirty="0"/>
          </a:p>
        </p:txBody>
      </p:sp>
      <p:sp>
        <p:nvSpPr>
          <p:cNvPr id="5" name="Text Placeholder 4"/>
          <p:cNvSpPr>
            <a:spLocks noGrp="1"/>
          </p:cNvSpPr>
          <p:nvPr>
            <p:ph type="body" idx="1"/>
          </p:nvPr>
        </p:nvSpPr>
        <p:spPr/>
        <p:txBody>
          <a:bodyPr/>
          <a:lstStyle/>
          <a:p>
            <a:r>
              <a:rPr lang="en-US" smtClean="0"/>
              <a:t>Product A</a:t>
            </a:r>
            <a:endParaRPr lang="en-US"/>
          </a:p>
        </p:txBody>
      </p:sp>
      <p:sp>
        <p:nvSpPr>
          <p:cNvPr id="6" name="Content Placeholder 5"/>
          <p:cNvSpPr>
            <a:spLocks noGrp="1"/>
          </p:cNvSpPr>
          <p:nvPr>
            <p:ph sz="half" idx="2"/>
          </p:nvPr>
        </p:nvSpPr>
        <p:spPr/>
        <p:txBody>
          <a:bodyPr/>
          <a:lstStyle/>
          <a:p>
            <a:r>
              <a:rPr lang="en-US" smtClean="0"/>
              <a:t>Feature 1</a:t>
            </a:r>
          </a:p>
          <a:p>
            <a:r>
              <a:rPr lang="en-US" smtClean="0"/>
              <a:t>Feature 2</a:t>
            </a:r>
          </a:p>
          <a:p>
            <a:r>
              <a:rPr lang="en-US" smtClean="0"/>
              <a:t>Feature 3</a:t>
            </a:r>
            <a:endParaRPr lang="en-US"/>
          </a:p>
        </p:txBody>
      </p:sp>
      <p:sp>
        <p:nvSpPr>
          <p:cNvPr id="7" name="Text Placeholder 6"/>
          <p:cNvSpPr>
            <a:spLocks noGrp="1"/>
          </p:cNvSpPr>
          <p:nvPr>
            <p:ph type="body" sz="quarter" idx="3"/>
          </p:nvPr>
        </p:nvSpPr>
        <p:spPr/>
        <p:txBody>
          <a:bodyPr/>
          <a:lstStyle/>
          <a:p>
            <a:r>
              <a:rPr lang="en-US" smtClean="0"/>
              <a:t>Product B</a:t>
            </a:r>
            <a:endParaRPr lang="en-US"/>
          </a:p>
        </p:txBody>
      </p:sp>
      <p:sp>
        <p:nvSpPr>
          <p:cNvPr id="8" name="Content Placeholder 7"/>
          <p:cNvSpPr>
            <a:spLocks noGrp="1"/>
          </p:cNvSpPr>
          <p:nvPr>
            <p:ph sz="quarter" idx="4"/>
          </p:nvPr>
        </p:nvSpPr>
        <p:spPr/>
        <p:txBody>
          <a:bodyPr/>
          <a:lstStyle/>
          <a:p>
            <a:r>
              <a:rPr lang="en-US" smtClean="0"/>
              <a:t>Feature 1</a:t>
            </a:r>
          </a:p>
          <a:p>
            <a:r>
              <a:rPr lang="en-US" smtClean="0"/>
              <a:t>Feature 2</a:t>
            </a:r>
          </a:p>
          <a:p>
            <a:r>
              <a:rPr lang="en-US" smtClean="0"/>
              <a:t>Feature 3</a:t>
            </a:r>
            <a:endParaRPr lang="en-US"/>
          </a:p>
        </p:txBody>
      </p:sp>
    </p:spTree>
    <p:extLst>
      <p:ext uri="{BB962C8B-B14F-4D97-AF65-F5344CB8AC3E}">
        <p14:creationId xmlns:p14="http://schemas.microsoft.com/office/powerpoint/2010/main" val="4170783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2291"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1229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229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229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229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229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423586949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TotalTime>
  <Words>222</Words>
  <Application>Microsoft Office PowerPoint</Application>
  <PresentationFormat>On-screen Show (4:3)</PresentationFormat>
  <Paragraphs>36</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Click to edit  Master title style</vt:lpstr>
      <vt:lpstr>Slide Title</vt:lpstr>
      <vt:lpstr>Slide Title</vt:lpstr>
      <vt:lpstr>Slide Title</vt:lpstr>
      <vt:lpstr>Use of templates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61</cp:revision>
  <dcterms:created xsi:type="dcterms:W3CDTF">2013-08-21T19:17:07Z</dcterms:created>
  <dcterms:modified xsi:type="dcterms:W3CDTF">2015-12-11T15:47:34Z</dcterms:modified>
</cp:coreProperties>
</file>