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58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2579"/>
    <a:srgbClr val="2597FF"/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4E6240-7530-4A44-A943-CBF26822B49A}" type="datetimeFigureOut">
              <a:rPr lang="en-US" smtClean="0"/>
              <a:t>12/11/2015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318A36-AFC7-4647-A35E-32A7D76D1E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579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B52B756-86E4-480B-8E24-F58C7FB2695F}" type="slidenum">
              <a:rPr lang="en-GB" altLang="en-US"/>
              <a:pPr/>
              <a:t>5</a:t>
            </a:fld>
            <a:endParaRPr lang="en-GB" altLang="en-US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737026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4650640"/>
            <a:ext cx="8246070" cy="763525"/>
          </a:xfrm>
          <a:effectLst>
            <a:outerShdw blurRad="63500" dist="38100" dir="2700000" algn="ctr" rotWithShape="0">
              <a:srgbClr val="002060">
                <a:alpha val="68000"/>
              </a:srgbClr>
            </a:outerShdw>
          </a:effectLst>
        </p:spPr>
        <p:txBody>
          <a:bodyPr>
            <a:normAutofit/>
          </a:bodyPr>
          <a:lstStyle>
            <a:lvl1pPr algn="r"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5414165"/>
            <a:ext cx="8246070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38113"/>
            <a:ext cx="6300788" cy="927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403350" y="1600200"/>
            <a:ext cx="728345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7F1F8-F397-44B6-882A-FD7C6741C3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6351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61082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207360"/>
            <a:ext cx="8229600" cy="4275739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19" y="527605"/>
            <a:ext cx="6566314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443835"/>
            <a:ext cx="6566314" cy="4275740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53218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3561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6547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3561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6547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1670" y="495605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FFFF00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FFFF00"/>
                </a:solidFill>
              </a:rPr>
              <a:t>مرکز پاورپوینت مادسیج</a:t>
            </a:r>
            <a:endParaRPr lang="fa-IR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 of a chart</a:t>
            </a:r>
            <a:endParaRPr lang="en-US" altLang="en-US" smtClean="0"/>
          </a:p>
        </p:txBody>
      </p:sp>
      <p:graphicFrame>
        <p:nvGraphicFramePr>
          <p:cNvPr id="8195" name="Object 7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692275" y="1557338"/>
          <a:ext cx="7283450" cy="452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hart" r:id="rId4" imgW="7286561" imgH="4524357" progId="MSGraph.Chart.8">
                  <p:embed followColorScheme="full"/>
                </p:oleObj>
              </mc:Choice>
              <mc:Fallback>
                <p:oleObj name="Chart" r:id="rId4" imgW="7286561" imgH="4524357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1557338"/>
                        <a:ext cx="7283450" cy="4522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118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67</Words>
  <Application>Microsoft Office PowerPoint</Application>
  <PresentationFormat>On-screen Show (4:3)</PresentationFormat>
  <Paragraphs>25</Paragraphs>
  <Slides>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Chart</vt:lpstr>
      <vt:lpstr>Click to edit Master title style</vt:lpstr>
      <vt:lpstr>Slide Title</vt:lpstr>
      <vt:lpstr>Slide Title</vt:lpstr>
      <vt:lpstr>Slide Title</vt:lpstr>
      <vt:lpstr>Example of a chart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Nasrin</cp:lastModifiedBy>
  <cp:revision>37</cp:revision>
  <dcterms:created xsi:type="dcterms:W3CDTF">2013-08-21T19:17:07Z</dcterms:created>
  <dcterms:modified xsi:type="dcterms:W3CDTF">2015-12-11T15:46:17Z</dcterms:modified>
</cp:coreProperties>
</file>