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 snapToGrid="0">
      <p:cViewPr>
        <p:scale>
          <a:sx n="66" d="100"/>
          <a:sy n="66" d="100"/>
        </p:scale>
        <p:origin x="-630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97E2770-C35A-48E4-B2AF-6BBE5F17BF8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5255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2F412BC-271A-4509-B81C-C7C4269501D0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066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AE33E70-DA66-4B9E-880A-CA0D6B7BA074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75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D97054D-17A1-418E-AB50-4AE25A609FF6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300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6C622AD-D744-4170-AA3B-9254E174B99E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013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A8D3E3F-C363-4BE5-947C-789B1B8105C6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44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3DD7D-BAF7-4D32-BAEF-F26872AB4F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1843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58075-167D-4900-8C14-B815B17C1D8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4268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7748F-5D3E-48EC-8EB2-9D1158E8330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9544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805FF-89B9-4A60-9991-EE6B07F4A77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7504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EBF81-094F-48A2-988F-C8EEF6B95EF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29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B6E23-95CE-41FC-A3DF-721A2F95DF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7914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6E321-42B3-4356-AECF-2AFCF71FFEA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1069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1552A-89AB-40B7-89F0-7F3379F71DF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5182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F35A9-C47A-421C-B62D-F0B7192CCD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050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3A56B-2795-4412-ABE5-F5B765341F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4354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E4F64-09FF-4956-AC37-BAA870F32D7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3714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0E0DF-A2D8-4F59-9426-FB6B2E44F1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020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2AF90-872A-4F5C-B98B-1D0F4D4F8D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08694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dell\Documents\Pictures\holidays 2010\NorthEast 260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13" y="0"/>
            <a:ext cx="9244013" cy="705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D4F0CB15-577A-47AB-8ACB-44B9D87FF3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3550" y="2805113"/>
            <a:ext cx="8166100" cy="2024062"/>
          </a:xfrm>
          <a:solidFill>
            <a:schemeClr val="accent1">
              <a:alpha val="30980"/>
            </a:schemeClr>
          </a:solidFill>
        </p:spPr>
        <p:txBody>
          <a:bodyPr/>
          <a:lstStyle/>
          <a:p>
            <a:pPr eaLnBrk="1" hangingPunct="1"/>
            <a:r>
              <a:rPr lang="en-GB" altLang="en-US" sz="5400" b="1" smtClean="0"/>
              <a:t/>
            </a:r>
            <a:br>
              <a:rPr lang="en-GB" altLang="en-US" sz="5400" b="1" smtClean="0"/>
            </a:br>
            <a:r>
              <a:rPr lang="en-GB" altLang="en-US" sz="5400" b="1" smtClean="0"/>
              <a:t>Tree Bark Template</a:t>
            </a:r>
            <a:br>
              <a:rPr lang="en-GB" altLang="en-US" sz="5400" b="1" smtClean="0"/>
            </a:br>
            <a:r>
              <a:rPr lang="en-GB" altLang="en-US" sz="5400" smtClean="0"/>
              <a:t>Your name</a:t>
            </a:r>
            <a:br>
              <a:rPr lang="en-GB" altLang="en-US" sz="5400" smtClean="0"/>
            </a:br>
            <a:endParaRPr lang="en-GB" altLang="en-US" sz="5400" b="1" smtClean="0"/>
          </a:p>
        </p:txBody>
      </p:sp>
      <p:sp>
        <p:nvSpPr>
          <p:cNvPr id="3" name="TextBox 2"/>
          <p:cNvSpPr txBox="1"/>
          <p:nvPr/>
        </p:nvSpPr>
        <p:spPr>
          <a:xfrm>
            <a:off x="2981367" y="177857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1488" y="1728788"/>
            <a:ext cx="8121650" cy="4367212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39738" y="274638"/>
            <a:ext cx="8108950" cy="1143000"/>
          </a:xfrm>
          <a:solidFill>
            <a:schemeClr val="accent1">
              <a:alpha val="34901"/>
            </a:schemeClr>
          </a:solidFill>
        </p:spPr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9220" name="Object 3"/>
          <p:cNvGraphicFramePr>
            <a:graphicFrameLocks noChangeAspect="1"/>
          </p:cNvGraphicFramePr>
          <p:nvPr/>
        </p:nvGraphicFramePr>
        <p:xfrm>
          <a:off x="1116013" y="1989138"/>
          <a:ext cx="6732587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Chart" r:id="rId4" imgW="8296234" imgH="4610196" progId="MSGraph.Chart.8">
                  <p:embed followColorScheme="full"/>
                </p:oleObj>
              </mc:Choice>
              <mc:Fallback>
                <p:oleObj name="Chart" r:id="rId4" imgW="8296234" imgH="4610196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989138"/>
                        <a:ext cx="6732587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84188" y="1465263"/>
            <a:ext cx="8078787" cy="4630737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274638"/>
            <a:ext cx="8108950" cy="1143000"/>
          </a:xfrm>
          <a:solidFill>
            <a:schemeClr val="accent1">
              <a:alpha val="34901"/>
            </a:schemeClr>
          </a:solidFill>
        </p:spPr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1"/>
                </a:solidFill>
              </a:rPr>
              <a:t>Process Flow</a:t>
            </a:r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644525" y="3087688"/>
            <a:ext cx="1376363" cy="2354262"/>
          </a:xfrm>
          <a:prstGeom prst="rect">
            <a:avLst/>
          </a:prstGeom>
          <a:solidFill>
            <a:srgbClr val="748ED6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2179638" y="3087688"/>
            <a:ext cx="1376362" cy="2354262"/>
          </a:xfrm>
          <a:prstGeom prst="rect">
            <a:avLst/>
          </a:prstGeom>
          <a:solidFill>
            <a:srgbClr val="0091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18" name="Rectangle 5"/>
          <p:cNvSpPr>
            <a:spLocks noChangeArrowheads="1"/>
          </p:cNvSpPr>
          <p:nvPr/>
        </p:nvSpPr>
        <p:spPr bwMode="auto">
          <a:xfrm>
            <a:off x="3689350" y="3087688"/>
            <a:ext cx="1376363" cy="2354262"/>
          </a:xfrm>
          <a:prstGeom prst="rect">
            <a:avLst/>
          </a:prstGeom>
          <a:solidFill>
            <a:srgbClr val="99CCFF"/>
          </a:solidFill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19" name="Rectangle 6"/>
          <p:cNvSpPr>
            <a:spLocks noChangeArrowheads="1"/>
          </p:cNvSpPr>
          <p:nvPr/>
        </p:nvSpPr>
        <p:spPr bwMode="auto">
          <a:xfrm>
            <a:off x="5197475" y="3087688"/>
            <a:ext cx="1376363" cy="2354262"/>
          </a:xfrm>
          <a:prstGeom prst="rect">
            <a:avLst/>
          </a:prstGeom>
          <a:solidFill>
            <a:srgbClr val="FFAB57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20" name="Rectangle 7"/>
          <p:cNvSpPr>
            <a:spLocks noChangeArrowheads="1"/>
          </p:cNvSpPr>
          <p:nvPr/>
        </p:nvSpPr>
        <p:spPr bwMode="auto">
          <a:xfrm>
            <a:off x="6708775" y="3087688"/>
            <a:ext cx="1376363" cy="2354262"/>
          </a:xfrm>
          <a:prstGeom prst="rect">
            <a:avLst/>
          </a:prstGeom>
          <a:solidFill>
            <a:srgbClr val="FFC9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3321" name="Freeform 8"/>
          <p:cNvSpPr>
            <a:spLocks/>
          </p:cNvSpPr>
          <p:nvPr/>
        </p:nvSpPr>
        <p:spPr bwMode="auto">
          <a:xfrm>
            <a:off x="2179638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0091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2" name="Freeform 9"/>
          <p:cNvSpPr>
            <a:spLocks/>
          </p:cNvSpPr>
          <p:nvPr/>
        </p:nvSpPr>
        <p:spPr bwMode="auto">
          <a:xfrm>
            <a:off x="644525" y="1614488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rgbClr val="748ED6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3" name="Freeform 10"/>
          <p:cNvSpPr>
            <a:spLocks/>
          </p:cNvSpPr>
          <p:nvPr/>
        </p:nvSpPr>
        <p:spPr bwMode="auto">
          <a:xfrm>
            <a:off x="3689350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99CCFF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4" name="Freeform 11"/>
          <p:cNvSpPr>
            <a:spLocks/>
          </p:cNvSpPr>
          <p:nvPr/>
        </p:nvSpPr>
        <p:spPr bwMode="auto">
          <a:xfrm>
            <a:off x="5197475" y="161448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rgbClr val="FFAB57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3325" name="Freeform 12"/>
          <p:cNvSpPr>
            <a:spLocks/>
          </p:cNvSpPr>
          <p:nvPr/>
        </p:nvSpPr>
        <p:spPr bwMode="auto">
          <a:xfrm>
            <a:off x="6708775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FFC9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3326" name="Text Box 13"/>
          <p:cNvSpPr txBox="1">
            <a:spLocks noChangeArrowheads="1"/>
          </p:cNvSpPr>
          <p:nvPr/>
        </p:nvSpPr>
        <p:spPr bwMode="auto">
          <a:xfrm>
            <a:off x="2828925" y="20669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3327" name="Text Box 14"/>
          <p:cNvSpPr txBox="1">
            <a:spLocks noChangeArrowheads="1"/>
          </p:cNvSpPr>
          <p:nvPr/>
        </p:nvSpPr>
        <p:spPr bwMode="auto">
          <a:xfrm>
            <a:off x="944563" y="206533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3328" name="Text Box 15"/>
          <p:cNvSpPr txBox="1">
            <a:spLocks noChangeArrowheads="1"/>
          </p:cNvSpPr>
          <p:nvPr/>
        </p:nvSpPr>
        <p:spPr bwMode="auto">
          <a:xfrm>
            <a:off x="4359275" y="206692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3329" name="Text Box 16"/>
          <p:cNvSpPr txBox="1">
            <a:spLocks noChangeArrowheads="1"/>
          </p:cNvSpPr>
          <p:nvPr/>
        </p:nvSpPr>
        <p:spPr bwMode="auto">
          <a:xfrm>
            <a:off x="5872163" y="206533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3330" name="Text Box 17"/>
          <p:cNvSpPr txBox="1">
            <a:spLocks noChangeArrowheads="1"/>
          </p:cNvSpPr>
          <p:nvPr/>
        </p:nvSpPr>
        <p:spPr bwMode="auto">
          <a:xfrm>
            <a:off x="7278688" y="2066925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6888" y="1503363"/>
            <a:ext cx="8070850" cy="5135562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509588" y="274638"/>
            <a:ext cx="8070850" cy="1143000"/>
          </a:xfrm>
          <a:solidFill>
            <a:schemeClr val="accent1">
              <a:alpha val="34901"/>
            </a:schemeClr>
          </a:solidFill>
        </p:spPr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1"/>
                </a:solidFill>
              </a:rPr>
              <a:t>Example of a table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739775" y="1668463"/>
          <a:ext cx="7402513" cy="3441701"/>
        </p:xfrm>
        <a:graphic>
          <a:graphicData uri="http://schemas.openxmlformats.org/drawingml/2006/table">
            <a:tbl>
              <a:tblPr/>
              <a:tblGrid>
                <a:gridCol w="3702051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0" name="Text Box 29"/>
          <p:cNvSpPr txBox="1">
            <a:spLocks noChangeArrowheads="1"/>
          </p:cNvSpPr>
          <p:nvPr/>
        </p:nvSpPr>
        <p:spPr bwMode="auto">
          <a:xfrm>
            <a:off x="2517775" y="5472113"/>
            <a:ext cx="4110038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58788" y="1490663"/>
            <a:ext cx="8047037" cy="4630737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8788" y="274638"/>
            <a:ext cx="8005762" cy="1143000"/>
          </a:xfrm>
          <a:solidFill>
            <a:schemeClr val="accent1">
              <a:alpha val="34901"/>
            </a:schemeClr>
          </a:solidFill>
        </p:spPr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1"/>
                </a:solidFill>
              </a:rPr>
              <a:t>Examples of default styles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0863" y="1776413"/>
            <a:ext cx="4914900" cy="1752600"/>
          </a:xfrm>
        </p:spPr>
        <p:txBody>
          <a:bodyPr/>
          <a:lstStyle/>
          <a:p>
            <a:pPr eaLnBrk="1" hangingPunct="1"/>
            <a:r>
              <a:rPr lang="en-GB" altLang="en-US" sz="2800" smtClean="0"/>
              <a:t>Text and lines are like this</a:t>
            </a:r>
          </a:p>
          <a:p>
            <a:pPr eaLnBrk="1" hangingPunct="1"/>
            <a:r>
              <a:rPr lang="en-GB" altLang="en-US" sz="2800" u="sng" smtClean="0"/>
              <a:t>Hyperlinks like this</a:t>
            </a:r>
          </a:p>
          <a:p>
            <a:pPr eaLnBrk="1" hangingPunct="1"/>
            <a:r>
              <a:rPr lang="en-GB" altLang="en-US" sz="2800" u="sng" smtClean="0"/>
              <a:t>Visited hyperlinks like this</a:t>
            </a:r>
            <a:endParaRPr lang="en-US" altLang="en-US" sz="2800" u="sng" smtClean="0"/>
          </a:p>
        </p:txBody>
      </p:sp>
      <p:graphicFrame>
        <p:nvGraphicFramePr>
          <p:cNvPr id="21508" name="Group 4"/>
          <p:cNvGraphicFramePr>
            <a:graphicFrameLocks noGrp="1"/>
          </p:cNvGraphicFramePr>
          <p:nvPr>
            <p:ph sz="half" idx="2"/>
          </p:nvPr>
        </p:nvGraphicFramePr>
        <p:xfrm>
          <a:off x="5503863" y="1781175"/>
          <a:ext cx="2813050" cy="1735138"/>
        </p:xfrm>
        <a:graphic>
          <a:graphicData uri="http://schemas.openxmlformats.org/drawingml/2006/table">
            <a:tbl>
              <a:tblPr/>
              <a:tblGrid>
                <a:gridCol w="1406525"/>
                <a:gridCol w="1406525"/>
              </a:tblGrid>
              <a:tr h="868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Table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7" marR="914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7" marR="914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7" marR="914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7" marR="914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24" name="Rectangle 15"/>
          <p:cNvSpPr>
            <a:spLocks noChangeArrowheads="1"/>
          </p:cNvSpPr>
          <p:nvPr/>
        </p:nvSpPr>
        <p:spPr bwMode="auto">
          <a:xfrm>
            <a:off x="1470025" y="4581525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  <a:endParaRPr lang="en-US" altLang="en-US" sz="1800">
              <a:cs typeface="Arial" panose="020B0604020202020204" pitchFamily="34" charset="0"/>
            </a:endParaRPr>
          </a:p>
        </p:txBody>
      </p:sp>
      <p:sp>
        <p:nvSpPr>
          <p:cNvPr id="17425" name="Rectangle 16"/>
          <p:cNvSpPr>
            <a:spLocks noChangeArrowheads="1"/>
          </p:cNvSpPr>
          <p:nvPr/>
        </p:nvSpPr>
        <p:spPr bwMode="auto">
          <a:xfrm>
            <a:off x="5465763" y="4581525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With shadow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</TotalTime>
  <Words>105</Words>
  <Application>Microsoft Office PowerPoint</Application>
  <PresentationFormat>On-screen Show (4:3)</PresentationFormat>
  <Paragraphs>44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 Tree Bark Template Your name </vt:lpstr>
      <vt:lpstr>Sample Graph (3 colours)</vt:lpstr>
      <vt:lpstr>Process Flow</vt:lpstr>
      <vt:lpstr>Example of a table</vt:lpstr>
      <vt:lpstr>Examples of default styles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Tree Bark PowerPoint Template</dc:title>
  <dc:creator>Presentation Magazine</dc:creator>
  <cp:lastModifiedBy>Nasrin</cp:lastModifiedBy>
  <cp:revision>22</cp:revision>
  <dcterms:created xsi:type="dcterms:W3CDTF">2009-11-03T13:35:13Z</dcterms:created>
  <dcterms:modified xsi:type="dcterms:W3CDTF">2015-12-17T19:49:12Z</dcterms:modified>
</cp:coreProperties>
</file>