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263" r:id="rId3"/>
    <p:sldId id="260" r:id="rId4"/>
    <p:sldId id="261" r:id="rId5"/>
    <p:sldId id="264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E75D2E1-1EFF-4641-93F9-BDF9877FB1E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140332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78D42A-4469-467B-A64A-2A97D0A71793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852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D291140-E478-4539-B906-B252D28EF726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030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EFA0E40-44FB-47D1-81B0-4BBF55C1D51F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251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BEB9711-E152-4B6C-A141-C1FA89E8895E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223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2804F4-ECC7-42BB-8FD1-2A52D0701F44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AAF7050-F98E-4A3B-8FDB-78939F87A3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00700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5FDB4-C542-4C3B-AA63-26B1B861317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544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A3639C-75C7-4A9F-A951-021C913CF7A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1339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6B5ACF-D042-4911-AF5B-D30E6E6B456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32394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B5F61-E079-4D66-8961-07EF316AA80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13652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2BFFF1-2C82-4086-A2D2-4485409A48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0975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51EE70-35F7-4A58-B5A3-93839330A42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292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D18AD-87FF-447B-AB74-7A659448B9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52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FA878-AD8C-49B6-82E3-CC3E52EA442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04566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30789-D0E3-442E-BEF4-8515DEC4D44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57832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E2183-42F4-4969-99B6-BB8FFF726F6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6777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C1B7C-75FB-4D64-9977-11EC1ED8969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01034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43CD2-18C9-46F9-A4EC-FE4166B5B3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70508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1">
                <a:solidFill>
                  <a:srgbClr val="FFFF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solidFill>
                  <a:srgbClr val="FFFF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1" smtClean="0">
                <a:solidFill>
                  <a:srgbClr val="FFFF00"/>
                </a:solidFill>
              </a:defRPr>
            </a:lvl1pPr>
          </a:lstStyle>
          <a:p>
            <a:pPr>
              <a:defRPr/>
            </a:pPr>
            <a:fld id="{6FAC1440-5543-4234-B79F-08A5DE6BC3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  <p:sldLayoutId id="214748382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Excel_97-2003_Worksheet1.xls"/><Relationship Id="rId5" Type="http://schemas.openxmlformats.org/officeDocument/2006/relationships/oleObject" Target="../embeddings/oleObject1.bin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858838" y="2803525"/>
            <a:ext cx="25019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FF0000"/>
                </a:solidFill>
              </a:rPr>
              <a:t>Christmas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FF0000"/>
                </a:solidFill>
              </a:rPr>
              <a:t>Present Template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>
                <a:solidFill>
                  <a:srgbClr val="00B050"/>
                </a:solidFill>
              </a:rPr>
              <a:t>Your Name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200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8838" y="4502161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925" y="2085975"/>
            <a:ext cx="1100138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2097088"/>
            <a:ext cx="1100137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025" y="2085975"/>
            <a:ext cx="1100138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3363" y="2082800"/>
            <a:ext cx="1100137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725" y="2097088"/>
            <a:ext cx="1100138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Rectangle 2"/>
          <p:cNvSpPr>
            <a:spLocks noGrp="1" noChangeArrowheads="1"/>
          </p:cNvSpPr>
          <p:nvPr>
            <p:ph type="title"/>
          </p:nvPr>
        </p:nvSpPr>
        <p:spPr>
          <a:xfrm>
            <a:off x="963613" y="936625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z="2800" b="1" smtClean="0"/>
              <a:t>Process Flow</a:t>
            </a:r>
          </a:p>
        </p:txBody>
      </p:sp>
      <p:sp>
        <p:nvSpPr>
          <p:cNvPr id="8200" name="Rectangle 3"/>
          <p:cNvSpPr>
            <a:spLocks noChangeArrowheads="1"/>
          </p:cNvSpPr>
          <p:nvPr/>
        </p:nvSpPr>
        <p:spPr bwMode="auto">
          <a:xfrm>
            <a:off x="865188" y="3689350"/>
            <a:ext cx="1376362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1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2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3</a:t>
            </a:r>
          </a:p>
          <a:p>
            <a:pPr algn="ctr" eaLnBrk="1" hangingPunct="1">
              <a:spcBef>
                <a:spcPct val="0"/>
              </a:spcBef>
            </a:pPr>
            <a:endParaRPr lang="en-GB" altLang="en-US" sz="1400" b="1">
              <a:cs typeface="Arial" panose="020B0604020202020204" pitchFamily="34" charset="0"/>
            </a:endParaRPr>
          </a:p>
        </p:txBody>
      </p:sp>
      <p:sp>
        <p:nvSpPr>
          <p:cNvPr id="8201" name="Rectangle 4"/>
          <p:cNvSpPr>
            <a:spLocks noChangeArrowheads="1"/>
          </p:cNvSpPr>
          <p:nvPr/>
        </p:nvSpPr>
        <p:spPr bwMode="auto">
          <a:xfrm>
            <a:off x="2617788" y="3689350"/>
            <a:ext cx="1376362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1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2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3</a:t>
            </a:r>
          </a:p>
          <a:p>
            <a:pPr algn="ctr" eaLnBrk="1" hangingPunct="1">
              <a:spcBef>
                <a:spcPct val="0"/>
              </a:spcBef>
            </a:pPr>
            <a:endParaRPr lang="en-GB" altLang="en-US" sz="1400" b="1">
              <a:cs typeface="Arial" panose="020B0604020202020204" pitchFamily="34" charset="0"/>
            </a:endParaRPr>
          </a:p>
        </p:txBody>
      </p:sp>
      <p:sp>
        <p:nvSpPr>
          <p:cNvPr id="8202" name="Rectangle 5"/>
          <p:cNvSpPr>
            <a:spLocks noChangeArrowheads="1"/>
          </p:cNvSpPr>
          <p:nvPr/>
        </p:nvSpPr>
        <p:spPr bwMode="auto">
          <a:xfrm>
            <a:off x="4306888" y="3689350"/>
            <a:ext cx="1376362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1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2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3</a:t>
            </a:r>
          </a:p>
          <a:p>
            <a:pPr algn="ctr" eaLnBrk="1" hangingPunct="1">
              <a:spcBef>
                <a:spcPct val="0"/>
              </a:spcBef>
            </a:pPr>
            <a:endParaRPr lang="en-GB" altLang="en-US" sz="1400" b="1">
              <a:cs typeface="Arial" panose="020B0604020202020204" pitchFamily="34" charset="0"/>
            </a:endParaRPr>
          </a:p>
        </p:txBody>
      </p:sp>
      <p:sp>
        <p:nvSpPr>
          <p:cNvPr id="8203" name="Rectangle 6"/>
          <p:cNvSpPr>
            <a:spLocks noChangeArrowheads="1"/>
          </p:cNvSpPr>
          <p:nvPr/>
        </p:nvSpPr>
        <p:spPr bwMode="auto">
          <a:xfrm>
            <a:off x="5972175" y="3689350"/>
            <a:ext cx="1376363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1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2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3</a:t>
            </a:r>
          </a:p>
          <a:p>
            <a:pPr algn="ctr" eaLnBrk="1" hangingPunct="1">
              <a:spcBef>
                <a:spcPct val="0"/>
              </a:spcBef>
            </a:pPr>
            <a:endParaRPr lang="en-GB" altLang="en-US" sz="1400" b="1">
              <a:cs typeface="Arial" panose="020B0604020202020204" pitchFamily="34" charset="0"/>
            </a:endParaRPr>
          </a:p>
        </p:txBody>
      </p:sp>
      <p:sp>
        <p:nvSpPr>
          <p:cNvPr id="8204" name="Rectangle 7"/>
          <p:cNvSpPr>
            <a:spLocks noChangeArrowheads="1"/>
          </p:cNvSpPr>
          <p:nvPr/>
        </p:nvSpPr>
        <p:spPr bwMode="auto">
          <a:xfrm>
            <a:off x="7675563" y="3689350"/>
            <a:ext cx="1376362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1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2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3</a:t>
            </a:r>
          </a:p>
          <a:p>
            <a:pPr algn="ctr" eaLnBrk="1" hangingPunct="1">
              <a:spcBef>
                <a:spcPct val="0"/>
              </a:spcBef>
            </a:pPr>
            <a:endParaRPr lang="en-GB" altLang="en-US" sz="1400" b="1">
              <a:cs typeface="Arial" panose="020B0604020202020204" pitchFamily="34" charset="0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3027363" y="3201988"/>
            <a:ext cx="67151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Plan</a:t>
            </a: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1165225" y="3201988"/>
            <a:ext cx="95408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E4C9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4662488" y="3198813"/>
            <a:ext cx="762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Build</a:t>
            </a: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6378575" y="3187700"/>
            <a:ext cx="64293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Test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7854950" y="3187700"/>
            <a:ext cx="11334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Evaluate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168400" y="198438"/>
            <a:ext cx="6972300" cy="1143000"/>
          </a:xfrm>
        </p:spPr>
        <p:txBody>
          <a:bodyPr/>
          <a:lstStyle/>
          <a:p>
            <a:pPr algn="r" eaLnBrk="1" hangingPunct="1"/>
            <a:r>
              <a:rPr lang="en-GB" altLang="en-US" sz="2800" b="1" smtClean="0"/>
              <a:t>Colour scheme</a:t>
            </a:r>
            <a:endParaRPr lang="en-US" altLang="en-US" sz="2800" b="1" smtClean="0"/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5013325" y="2601913"/>
            <a:ext cx="827088" cy="6111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10245" name="Rectangle 4"/>
          <p:cNvSpPr>
            <a:spLocks noChangeArrowheads="1"/>
          </p:cNvSpPr>
          <p:nvPr/>
        </p:nvSpPr>
        <p:spPr bwMode="auto">
          <a:xfrm>
            <a:off x="6089650" y="2601913"/>
            <a:ext cx="827088" cy="6111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10246" name="Rectangle 5"/>
          <p:cNvSpPr>
            <a:spLocks noChangeArrowheads="1"/>
          </p:cNvSpPr>
          <p:nvPr/>
        </p:nvSpPr>
        <p:spPr bwMode="auto">
          <a:xfrm>
            <a:off x="3960813" y="4216400"/>
            <a:ext cx="827087" cy="6111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10247" name="Rectangle 6"/>
          <p:cNvSpPr>
            <a:spLocks noChangeArrowheads="1"/>
          </p:cNvSpPr>
          <p:nvPr/>
        </p:nvSpPr>
        <p:spPr bwMode="auto">
          <a:xfrm>
            <a:off x="5029200" y="4216400"/>
            <a:ext cx="827088" cy="61118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10248" name="Rectangle 7"/>
          <p:cNvSpPr>
            <a:spLocks noChangeArrowheads="1"/>
          </p:cNvSpPr>
          <p:nvPr/>
        </p:nvSpPr>
        <p:spPr bwMode="auto">
          <a:xfrm>
            <a:off x="6097588" y="4216400"/>
            <a:ext cx="827087" cy="6111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10249" name="Rectangle 8"/>
          <p:cNvSpPr>
            <a:spLocks noChangeArrowheads="1"/>
          </p:cNvSpPr>
          <p:nvPr/>
        </p:nvSpPr>
        <p:spPr bwMode="auto">
          <a:xfrm>
            <a:off x="7167563" y="4216400"/>
            <a:ext cx="827087" cy="61118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10250" name="Rectangle 9"/>
          <p:cNvSpPr>
            <a:spLocks noChangeArrowheads="1"/>
          </p:cNvSpPr>
          <p:nvPr/>
        </p:nvSpPr>
        <p:spPr bwMode="auto">
          <a:xfrm>
            <a:off x="7150100" y="2601913"/>
            <a:ext cx="827088" cy="6111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10251" name="Rectangle 10"/>
          <p:cNvSpPr>
            <a:spLocks noChangeArrowheads="1"/>
          </p:cNvSpPr>
          <p:nvPr/>
        </p:nvSpPr>
        <p:spPr bwMode="auto">
          <a:xfrm>
            <a:off x="3944938" y="2601913"/>
            <a:ext cx="827087" cy="611187"/>
          </a:xfrm>
          <a:prstGeom prst="rect">
            <a:avLst/>
          </a:prstGeom>
          <a:solidFill>
            <a:srgbClr val="C00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10252" name="Text Box 11"/>
          <p:cNvSpPr txBox="1">
            <a:spLocks noChangeArrowheads="1"/>
          </p:cNvSpPr>
          <p:nvPr/>
        </p:nvSpPr>
        <p:spPr bwMode="auto">
          <a:xfrm>
            <a:off x="3670300" y="1962150"/>
            <a:ext cx="1377950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Background</a:t>
            </a:r>
            <a:endParaRPr lang="en-US" altLang="en-US" sz="1600" b="1">
              <a:cs typeface="Arial" panose="020B0604020202020204" pitchFamily="34" charset="0"/>
            </a:endParaRPr>
          </a:p>
        </p:txBody>
      </p:sp>
      <p:sp>
        <p:nvSpPr>
          <p:cNvPr id="10253" name="Text Box 12"/>
          <p:cNvSpPr txBox="1">
            <a:spLocks noChangeArrowheads="1"/>
          </p:cNvSpPr>
          <p:nvPr/>
        </p:nvSpPr>
        <p:spPr bwMode="auto">
          <a:xfrm>
            <a:off x="5030788" y="1839913"/>
            <a:ext cx="7969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Lines</a:t>
            </a:r>
            <a:endParaRPr lang="en-US" altLang="en-US" sz="1600" b="1">
              <a:cs typeface="Arial" panose="020B0604020202020204" pitchFamily="34" charset="0"/>
            </a:endParaRPr>
          </a:p>
        </p:txBody>
      </p:sp>
      <p:sp>
        <p:nvSpPr>
          <p:cNvPr id="10254" name="Text Box 13"/>
          <p:cNvSpPr txBox="1">
            <a:spLocks noChangeArrowheads="1"/>
          </p:cNvSpPr>
          <p:nvPr/>
        </p:nvSpPr>
        <p:spPr bwMode="auto">
          <a:xfrm>
            <a:off x="5961063" y="1962150"/>
            <a:ext cx="1084262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Shadows</a:t>
            </a:r>
            <a:endParaRPr lang="en-US" altLang="en-US" sz="1600" b="1">
              <a:cs typeface="Arial" panose="020B0604020202020204" pitchFamily="34" charset="0"/>
            </a:endParaRPr>
          </a:p>
        </p:txBody>
      </p:sp>
      <p:sp>
        <p:nvSpPr>
          <p:cNvPr id="10255" name="Text Box 14"/>
          <p:cNvSpPr txBox="1">
            <a:spLocks noChangeArrowheads="1"/>
          </p:cNvSpPr>
          <p:nvPr/>
        </p:nvSpPr>
        <p:spPr bwMode="auto">
          <a:xfrm>
            <a:off x="7261225" y="1839913"/>
            <a:ext cx="604838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Title</a:t>
            </a:r>
            <a:br>
              <a:rPr lang="en-GB" altLang="en-US" sz="1600" b="1">
                <a:cs typeface="Arial" panose="020B0604020202020204" pitchFamily="34" charset="0"/>
              </a:rPr>
            </a:br>
            <a:r>
              <a:rPr lang="en-GB" altLang="en-US" sz="1600" b="1">
                <a:cs typeface="Arial" panose="020B0604020202020204" pitchFamily="34" charset="0"/>
              </a:rPr>
              <a:t>Text</a:t>
            </a:r>
            <a:endParaRPr lang="en-US" altLang="en-US" sz="1600" b="1">
              <a:cs typeface="Arial" panose="020B0604020202020204" pitchFamily="34" charset="0"/>
            </a:endParaRPr>
          </a:p>
        </p:txBody>
      </p:sp>
      <p:sp>
        <p:nvSpPr>
          <p:cNvPr id="10256" name="Text Box 15"/>
          <p:cNvSpPr txBox="1">
            <a:spLocks noChangeArrowheads="1"/>
          </p:cNvSpPr>
          <p:nvPr/>
        </p:nvSpPr>
        <p:spPr bwMode="auto">
          <a:xfrm>
            <a:off x="4076700" y="3576638"/>
            <a:ext cx="596900" cy="3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Fills</a:t>
            </a:r>
            <a:endParaRPr lang="en-US" altLang="en-US" sz="1600" b="1">
              <a:cs typeface="Arial" panose="020B0604020202020204" pitchFamily="34" charset="0"/>
            </a:endParaRPr>
          </a:p>
        </p:txBody>
      </p:sp>
      <p:sp>
        <p:nvSpPr>
          <p:cNvPr id="10257" name="Text Box 16"/>
          <p:cNvSpPr txBox="1">
            <a:spLocks noChangeArrowheads="1"/>
          </p:cNvSpPr>
          <p:nvPr/>
        </p:nvSpPr>
        <p:spPr bwMode="auto">
          <a:xfrm>
            <a:off x="5018088" y="3576638"/>
            <a:ext cx="868362" cy="3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Accent</a:t>
            </a:r>
            <a:endParaRPr lang="en-US" altLang="en-US" sz="1600" b="1">
              <a:cs typeface="Arial" panose="020B0604020202020204" pitchFamily="34" charset="0"/>
            </a:endParaRPr>
          </a:p>
        </p:txBody>
      </p:sp>
      <p:sp>
        <p:nvSpPr>
          <p:cNvPr id="10258" name="Text Box 17"/>
          <p:cNvSpPr txBox="1">
            <a:spLocks noChangeArrowheads="1"/>
          </p:cNvSpPr>
          <p:nvPr/>
        </p:nvSpPr>
        <p:spPr bwMode="auto">
          <a:xfrm>
            <a:off x="5938838" y="3454400"/>
            <a:ext cx="112077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Hyperlink</a:t>
            </a:r>
            <a:endParaRPr lang="en-US" altLang="en-US" sz="1600" b="1">
              <a:cs typeface="Arial" panose="020B0604020202020204" pitchFamily="34" charset="0"/>
            </a:endParaRPr>
          </a:p>
        </p:txBody>
      </p:sp>
      <p:sp>
        <p:nvSpPr>
          <p:cNvPr id="10259" name="Text Box 18"/>
          <p:cNvSpPr txBox="1">
            <a:spLocks noChangeArrowheads="1"/>
          </p:cNvSpPr>
          <p:nvPr/>
        </p:nvSpPr>
        <p:spPr bwMode="auto">
          <a:xfrm>
            <a:off x="7019925" y="3452813"/>
            <a:ext cx="112077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Hyperlink</a:t>
            </a:r>
            <a:endParaRPr lang="en-US" altLang="en-US" sz="1600" b="1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196850"/>
            <a:ext cx="8004175" cy="1143000"/>
          </a:xfrm>
        </p:spPr>
        <p:txBody>
          <a:bodyPr/>
          <a:lstStyle/>
          <a:p>
            <a:pPr algn="r" eaLnBrk="1" hangingPunct="1"/>
            <a:r>
              <a:rPr lang="en-GB" altLang="en-US" sz="2800" b="1" smtClean="0"/>
              <a:t>Sample Graph (3 colour)</a:t>
            </a:r>
            <a:endParaRPr lang="en-US" altLang="en-US" sz="2800" b="1" smtClean="0"/>
          </a:p>
        </p:txBody>
      </p:sp>
      <p:graphicFrame>
        <p:nvGraphicFramePr>
          <p:cNvPr id="12292" name="Chart 1"/>
          <p:cNvGraphicFramePr>
            <a:graphicFrameLocks/>
          </p:cNvGraphicFramePr>
          <p:nvPr/>
        </p:nvGraphicFramePr>
        <p:xfrm>
          <a:off x="2520950" y="1274763"/>
          <a:ext cx="6197600" cy="416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r:id="rId6" imgW="6194073" imgH="4170025" progId="Excel.Chart.8">
                  <p:embed/>
                </p:oleObj>
              </mc:Choice>
              <mc:Fallback>
                <p:oleObj r:id="rId6" imgW="6194073" imgH="4170025" progId="Excel.Chart.8">
                  <p:embed/>
                  <p:pic>
                    <p:nvPicPr>
                      <p:cNvPr id="0" name="Chart 1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0950" y="1274763"/>
                        <a:ext cx="6197600" cy="416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925513" y="550863"/>
            <a:ext cx="8229600" cy="1143000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z="2800" b="1" smtClean="0"/>
              <a:t>Example of a table</a:t>
            </a:r>
            <a:endParaRPr lang="en-US" altLang="en-US" sz="2800" b="1" smtClean="0"/>
          </a:p>
        </p:txBody>
      </p:sp>
      <p:graphicFrame>
        <p:nvGraphicFramePr>
          <p:cNvPr id="19459" name="Group 3"/>
          <p:cNvGraphicFramePr>
            <a:graphicFrameLocks noGrp="1"/>
          </p:cNvGraphicFramePr>
          <p:nvPr>
            <p:ph type="tbl" idx="1"/>
          </p:nvPr>
        </p:nvGraphicFramePr>
        <p:xfrm>
          <a:off x="1347788" y="1638300"/>
          <a:ext cx="7402512" cy="3441701"/>
        </p:xfrm>
        <a:graphic>
          <a:graphicData uri="http://schemas.openxmlformats.org/drawingml/2006/table">
            <a:tbl>
              <a:tblPr/>
              <a:tblGrid>
                <a:gridCol w="3702050"/>
                <a:gridCol w="3700462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13" name="Text Box 29"/>
          <p:cNvSpPr txBox="1">
            <a:spLocks noChangeArrowheads="1"/>
          </p:cNvSpPr>
          <p:nvPr/>
        </p:nvSpPr>
        <p:spPr bwMode="auto">
          <a:xfrm>
            <a:off x="2417763" y="5632450"/>
            <a:ext cx="5281612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Note:  </a:t>
            </a:r>
            <a:r>
              <a:rPr lang="en-GB" altLang="en-US" sz="1600">
                <a:cs typeface="Arial" panose="020B0604020202020204" pitchFamily="34" charset="0"/>
              </a:rPr>
              <a:t>PowerPoint does not allow you to have nice default tables - but you can cut and paste this one</a:t>
            </a:r>
            <a:endParaRPr lang="en-US" altLang="en-US" sz="16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4">
      <a:dk1>
        <a:srgbClr val="0E2FAD"/>
      </a:dk1>
      <a:lt1>
        <a:srgbClr val="FFFFFF"/>
      </a:lt1>
      <a:dk2>
        <a:srgbClr val="0E2FAD"/>
      </a:dk2>
      <a:lt2>
        <a:srgbClr val="B3CCE6"/>
      </a:lt2>
      <a:accent1>
        <a:srgbClr val="7FD7FC"/>
      </a:accent1>
      <a:accent2>
        <a:srgbClr val="6BA7F8"/>
      </a:accent2>
      <a:accent3>
        <a:srgbClr val="FFFFFF"/>
      </a:accent3>
      <a:accent4>
        <a:srgbClr val="0A2793"/>
      </a:accent4>
      <a:accent5>
        <a:srgbClr val="C0E8FD"/>
      </a:accent5>
      <a:accent6>
        <a:srgbClr val="6097E1"/>
      </a:accent6>
      <a:hlink>
        <a:srgbClr val="FF9D3B"/>
      </a:hlink>
      <a:folHlink>
        <a:srgbClr val="007B7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867</TotalTime>
  <Words>101</Words>
  <Application>Microsoft Office PowerPoint</Application>
  <PresentationFormat>On-screen Show (4:3)</PresentationFormat>
  <Paragraphs>50</Paragraphs>
  <Slides>5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Microsoft Excel Chart</vt:lpstr>
      <vt:lpstr>PowerPoint Presentation</vt:lpstr>
      <vt:lpstr>Process Flow</vt:lpstr>
      <vt:lpstr>Colour scheme</vt:lpstr>
      <vt:lpstr>Sample Graph (3 colour)</vt:lpstr>
      <vt:lpstr>Example of a table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Christmas Present Template</dc:title>
  <dc:creator>Presentation Magazine;Alexander Taylor</dc:creator>
  <cp:lastModifiedBy>Nasrin</cp:lastModifiedBy>
  <cp:revision>71</cp:revision>
  <dcterms:created xsi:type="dcterms:W3CDTF">2009-11-03T13:35:13Z</dcterms:created>
  <dcterms:modified xsi:type="dcterms:W3CDTF">2015-12-17T19:49:48Z</dcterms:modified>
</cp:coreProperties>
</file>