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3" r:id="rId3"/>
    <p:sldId id="261" r:id="rId4"/>
    <p:sldId id="264" r:id="rId5"/>
    <p:sldId id="265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B212"/>
    <a:srgbClr val="0F591B"/>
    <a:srgbClr val="003300"/>
    <a:srgbClr val="006600"/>
    <a:srgbClr val="082E0E"/>
    <a:srgbClr val="19972E"/>
    <a:srgbClr val="20A21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4C21565-4296-41BA-8947-B4FD20D950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16169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2CA6B2B-19A2-4A51-BC47-428B0A68E98E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953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DAD268F-0DC1-4B1A-9D9B-0F81B1A637A8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870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C10E679-7347-40D3-AB7C-498A8A1BEEFD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5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D8913FF-874D-423B-9ADB-E3FEBEC26553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088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8C3E20D-0A11-4666-905C-DA2E616F154E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181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 userDrawn="1"/>
        </p:nvSpPr>
        <p:spPr bwMode="auto">
          <a:xfrm>
            <a:off x="4959350" y="3013075"/>
            <a:ext cx="39338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 i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660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660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660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6600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2000" i="1" dirty="0" smtClean="0">
                <a:solidFill>
                  <a:schemeClr val="tx1">
                    <a:lumMod val="75000"/>
                  </a:schemeClr>
                </a:solidFill>
              </a:rPr>
              <a:t>Your Name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6898" y="2810491"/>
            <a:ext cx="3933902" cy="791349"/>
          </a:xfrm>
        </p:spPr>
        <p:txBody>
          <a:bodyPr/>
          <a:lstStyle>
            <a:lvl1pPr algn="r">
              <a:defRPr sz="3600" i="0"/>
            </a:lvl1pPr>
          </a:lstStyle>
          <a:p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521FD3-CBD5-4B15-B670-6877B98ECBA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389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1966F-CDBE-41E3-9C14-D417B89005B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4260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2D8C7-F95E-448A-91D9-6C66461709F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4709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56008-0BFF-4383-8B87-A90D440EB4A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1171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AC3FA-B9E8-4974-86A6-38A19869FD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9614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31E8F-C707-4548-A4D5-68D1B59FA4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8580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61FA9-745E-4ABC-83BA-38AA0634AE0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6117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C32BF-873E-4764-BFDE-242CE93D28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47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6B093-726E-4414-AB05-77600A46BD1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00264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FDED4-1642-4834-A4E1-2C01A73A7A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477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BA60F-6FD2-4579-9BEC-5880B01E2C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2375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F5DAE-D390-4404-967B-0F2461D8FC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556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1D031-CB26-49EA-B61B-A0C28764C71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09189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00400" y="274638"/>
            <a:ext cx="5486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11513" y="1600200"/>
            <a:ext cx="54752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A34F9E1-87AF-453F-9A8E-358AB7BCDB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75125" y="1978025"/>
            <a:ext cx="3933825" cy="792163"/>
          </a:xfrm>
        </p:spPr>
        <p:txBody>
          <a:bodyPr/>
          <a:lstStyle/>
          <a:p>
            <a:pPr eaLnBrk="1" hangingPunct="1">
              <a:defRPr/>
            </a:pPr>
            <a:r>
              <a:rPr lang="en-GB" sz="4400" dirty="0" smtClean="0"/>
              <a:t>Sky Template</a:t>
            </a:r>
            <a:br>
              <a:rPr lang="en-GB" sz="4400" dirty="0" smtClean="0"/>
            </a:br>
            <a:r>
              <a:rPr lang="en-GB" sz="3200" dirty="0" smtClean="0">
                <a:solidFill>
                  <a:schemeClr val="tx1">
                    <a:lumMod val="75000"/>
                  </a:schemeClr>
                </a:solidFill>
              </a:rPr>
              <a:t>Your Name</a:t>
            </a:r>
            <a:r>
              <a:rPr lang="en-GB" sz="2400" i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GB" sz="2400" i="1" dirty="0" smtClean="0">
                <a:solidFill>
                  <a:schemeClr val="tx1">
                    <a:lumMod val="75000"/>
                  </a:schemeClr>
                </a:solidFill>
              </a:rPr>
            </a:br>
            <a:endParaRPr lang="en-GB" sz="1400" i="1" dirty="0" smtClean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7895" y="2437833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082675"/>
            <a:ext cx="7785100" cy="322263"/>
          </a:xfrm>
        </p:spPr>
        <p:txBody>
          <a:bodyPr/>
          <a:lstStyle/>
          <a:p>
            <a:pPr algn="l" eaLnBrk="1" hangingPunct="1"/>
            <a:r>
              <a:rPr lang="en-GB" altLang="en-US" sz="3600" smtClean="0"/>
              <a:t>Process Flow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04850" y="3205163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800" b="1">
              <a:cs typeface="Arial" panose="020B0604020202020204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239963" y="3205163"/>
            <a:ext cx="137636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800" b="1">
              <a:cs typeface="Arial" panose="020B0604020202020204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49675" y="3205163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800" b="1">
              <a:cs typeface="Arial" panose="020B0604020202020204" pitchFamily="34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257800" y="3205163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800" b="1">
              <a:cs typeface="Arial" panose="020B0604020202020204" pitchFamily="34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769100" y="3205163"/>
            <a:ext cx="1376363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800" b="1"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800" b="1">
              <a:cs typeface="Arial" panose="020B0604020202020204" pitchFamily="34" charset="0"/>
            </a:endParaRP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2259013" y="1600200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723900" y="1600200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>
            <a:off x="3768725" y="1600200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5276850" y="1600200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6788150" y="1600200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908300" y="2052638"/>
            <a:ext cx="67151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1023938" y="2051050"/>
            <a:ext cx="95408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38650" y="2052638"/>
            <a:ext cx="7620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951538" y="2051050"/>
            <a:ext cx="6413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358063" y="2052638"/>
            <a:ext cx="113347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274638"/>
            <a:ext cx="8193087" cy="1143000"/>
          </a:xfrm>
        </p:spPr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0243" name="Chart 2"/>
          <p:cNvGraphicFramePr>
            <a:graphicFrameLocks/>
          </p:cNvGraphicFramePr>
          <p:nvPr/>
        </p:nvGraphicFramePr>
        <p:xfrm>
          <a:off x="1473200" y="1177925"/>
          <a:ext cx="6197600" cy="457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r:id="rId5" imgW="6194073" imgH="4578493" progId="Excel.Chart.8">
                  <p:embed/>
                </p:oleObj>
              </mc:Choice>
              <mc:Fallback>
                <p:oleObj r:id="rId5" imgW="6194073" imgH="4578493" progId="Excel.Chart.8">
                  <p:embed/>
                  <p:pic>
                    <p:nvPicPr>
                      <p:cNvPr id="0" name="Char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177925"/>
                        <a:ext cx="6197600" cy="457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z="3600" smtClean="0"/>
              <a:t>Example of a table</a:t>
            </a:r>
            <a:endParaRPr lang="en-US" altLang="en-US" sz="3600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868363" y="1471613"/>
          <a:ext cx="7402512" cy="344170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Title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Data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1792288" y="5097463"/>
            <a:ext cx="55737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tx2"/>
                </a:solidFill>
                <a:cs typeface="Arial" panose="020B0604020202020204" pitchFamily="34" charset="0"/>
              </a:rPr>
              <a:t>Note:  </a:t>
            </a:r>
            <a:r>
              <a:rPr lang="en-GB" altLang="en-US" sz="1800">
                <a:solidFill>
                  <a:schemeClr val="tx2"/>
                </a:solidFill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190500"/>
            <a:ext cx="8199438" cy="1143000"/>
          </a:xfrm>
        </p:spPr>
        <p:txBody>
          <a:bodyPr/>
          <a:lstStyle/>
          <a:p>
            <a:pPr eaLnBrk="1" hangingPunct="1"/>
            <a:r>
              <a:rPr lang="en-GB" altLang="en-US" sz="3200" smtClean="0"/>
              <a:t>Examples of default styles</a:t>
            </a:r>
            <a:endParaRPr lang="en-US" altLang="en-US" sz="32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2113" y="1792288"/>
            <a:ext cx="4689475" cy="2914650"/>
          </a:xfrm>
          <a:noFill/>
        </p:spPr>
        <p:txBody>
          <a:bodyPr/>
          <a:lstStyle/>
          <a:p>
            <a:pPr eaLnBrk="1" hangingPunct="1"/>
            <a:r>
              <a:rPr lang="en-GB" altLang="en-US" sz="2000" smtClean="0"/>
              <a:t>Text and lines are like this</a:t>
            </a:r>
          </a:p>
          <a:p>
            <a:pPr eaLnBrk="1" hangingPunct="1"/>
            <a:r>
              <a:rPr lang="en-GB" altLang="en-US" sz="2000" u="sng" smtClean="0">
                <a:solidFill>
                  <a:srgbClr val="FFFF00"/>
                </a:solidFill>
              </a:rPr>
              <a:t>Hyperlinks like this</a:t>
            </a:r>
          </a:p>
          <a:p>
            <a:pPr eaLnBrk="1" hangingPunct="1"/>
            <a:r>
              <a:rPr lang="en-GB" altLang="en-US" sz="2000" u="sng" smtClean="0">
                <a:solidFill>
                  <a:srgbClr val="FFC000"/>
                </a:solidFill>
              </a:rPr>
              <a:t>Visited hyperlinks like this</a:t>
            </a:r>
            <a:endParaRPr lang="en-US" altLang="en-US" sz="2000" u="sng" smtClean="0">
              <a:solidFill>
                <a:srgbClr val="FFC000"/>
              </a:solidFill>
            </a:endParaRP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sz="half" idx="2"/>
          </p:nvPr>
        </p:nvGraphicFramePr>
        <p:xfrm>
          <a:off x="5330825" y="1697038"/>
          <a:ext cx="3171825" cy="173513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85912"/>
                <a:gridCol w="1585913"/>
              </a:tblGrid>
              <a:tr h="868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Table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1635125" y="3908425"/>
            <a:ext cx="2232025" cy="13684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500563" y="3908425"/>
            <a:ext cx="2232025" cy="136842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With shadow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107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Sky Template Your Name </vt:lpstr>
      <vt:lpstr>Process Flow</vt:lpstr>
      <vt:lpstr>Sample Graph (3 colours)</vt:lpstr>
      <vt:lpstr>Example of a table</vt:lpstr>
      <vt:lpstr>Examples of default styles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Sky Template</dc:title>
  <dc:creator>Presentation Magazine</dc:creator>
  <cp:lastModifiedBy>Nasrin</cp:lastModifiedBy>
  <cp:revision>50</cp:revision>
  <dcterms:created xsi:type="dcterms:W3CDTF">2009-11-03T13:35:13Z</dcterms:created>
  <dcterms:modified xsi:type="dcterms:W3CDTF">2015-12-17T19:42:38Z</dcterms:modified>
</cp:coreProperties>
</file>