
<file path=[Content_Types].xml><?xml version="1.0" encoding="utf-8"?>
<Types xmlns="http://schemas.openxmlformats.org/package/2006/content-types">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
  </p:notesMasterIdLst>
  <p:handoutMasterIdLst>
    <p:handoutMasterId r:id="rId8"/>
  </p:handoutMasterIdLst>
  <p:sldIdLst>
    <p:sldId id="256" r:id="rId2"/>
    <p:sldId id="259" r:id="rId3"/>
    <p:sldId id="258" r:id="rId4"/>
    <p:sldId id="261" r:id="rId5"/>
    <p:sldId id="262" r:id="rId6"/>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xmlns="">
        <p15:guide id="1" orient="horz" pos="4319">
          <p15:clr>
            <a:srgbClr val="A4A3A4"/>
          </p15:clr>
        </p15:guide>
        <p15:guide id="2" pos="575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2FDF7"/>
    <a:srgbClr val="800040"/>
    <a:srgbClr val="FF0080"/>
    <a:srgbClr val="5D7E9D"/>
    <a:srgbClr val="191919"/>
    <a:srgbClr val="8000FF"/>
    <a:srgbClr val="666666"/>
    <a:srgbClr val="66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172" autoAdjust="0"/>
    <p:restoredTop sz="91734" autoAdjust="0"/>
  </p:normalViewPr>
  <p:slideViewPr>
    <p:cSldViewPr snapToObjects="1">
      <p:cViewPr varScale="1">
        <p:scale>
          <a:sx n="67" d="100"/>
          <a:sy n="67" d="100"/>
        </p:scale>
        <p:origin x="-426" y="-108"/>
      </p:cViewPr>
      <p:guideLst>
        <p:guide orient="horz" pos="4319"/>
        <p:guide pos="575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a:lvl1pPr>
          </a:lstStyle>
          <a:p>
            <a:pPr>
              <a:defRPr/>
            </a:pPr>
            <a:endParaRPr lang="en-US" altLang="en-US"/>
          </a:p>
        </p:txBody>
      </p:sp>
      <p:sp>
        <p:nvSpPr>
          <p:cNvPr id="25603" name="Rectangle 3"/>
          <p:cNvSpPr>
            <a:spLocks noGrp="1" noChangeArrowheads="1"/>
          </p:cNvSpPr>
          <p:nvPr>
            <p:ph type="dt" sz="quarter"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a:lvl1pPr>
          </a:lstStyle>
          <a:p>
            <a:pPr>
              <a:defRPr/>
            </a:pPr>
            <a:endParaRPr lang="en-US" altLang="en-US"/>
          </a:p>
        </p:txBody>
      </p:sp>
      <p:sp>
        <p:nvSpPr>
          <p:cNvPr id="25604" name="Rectangle 4"/>
          <p:cNvSpPr>
            <a:spLocks noGrp="1" noChangeArrowheads="1"/>
          </p:cNvSpPr>
          <p:nvPr>
            <p:ph type="ftr" sz="quarter" idx="2"/>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a:lvl1pPr>
          </a:lstStyle>
          <a:p>
            <a:pPr>
              <a:defRPr/>
            </a:pPr>
            <a:endParaRPr lang="en-US" altLang="en-US"/>
          </a:p>
        </p:txBody>
      </p:sp>
      <p:sp>
        <p:nvSpPr>
          <p:cNvPr id="25605" name="Rectangle 5"/>
          <p:cNvSpPr>
            <a:spLocks noGrp="1" noChangeArrowheads="1"/>
          </p:cNvSpPr>
          <p:nvPr>
            <p:ph type="sldNum" sz="quarter" idx="3"/>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A269CFC5-52F9-415B-97D5-E68DC33F2E37}" type="slidenum">
              <a:rPr lang="en-US" altLang="en-US"/>
              <a:pPr>
                <a:defRPr/>
              </a:pPr>
              <a:t>‹#›</a:t>
            </a:fld>
            <a:endParaRPr lang="en-US" altLang="en-US"/>
          </a:p>
        </p:txBody>
      </p:sp>
    </p:spTree>
    <p:extLst>
      <p:ext uri="{BB962C8B-B14F-4D97-AF65-F5344CB8AC3E}">
        <p14:creationId xmlns:p14="http://schemas.microsoft.com/office/powerpoint/2010/main" val="425804468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a:lvl1pPr>
          </a:lstStyle>
          <a:p>
            <a:pPr>
              <a:defRPr/>
            </a:pPr>
            <a:endParaRPr lang="en-US" altLang="en-US"/>
          </a:p>
        </p:txBody>
      </p:sp>
      <p:sp>
        <p:nvSpPr>
          <p:cNvPr id="4099"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a:lvl1pPr>
          </a:lstStyle>
          <a:p>
            <a:pPr>
              <a:defRPr/>
            </a:pPr>
            <a:endParaRPr lang="en-US" altLang="en-US"/>
          </a:p>
        </p:txBody>
      </p:sp>
      <p:sp>
        <p:nvSpPr>
          <p:cNvPr id="307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4101"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noProof="0" smtClean="0"/>
              <a:t>Click to edit Master text styles</a:t>
            </a:r>
          </a:p>
          <a:p>
            <a:pPr lvl="1"/>
            <a:r>
              <a:rPr lang="en-US" altLang="en-US" noProof="0" smtClean="0"/>
              <a:t>Second level</a:t>
            </a:r>
          </a:p>
          <a:p>
            <a:pPr lvl="2"/>
            <a:r>
              <a:rPr lang="en-US" altLang="en-US" noProof="0" smtClean="0"/>
              <a:t>Third level</a:t>
            </a:r>
          </a:p>
          <a:p>
            <a:pPr lvl="3"/>
            <a:r>
              <a:rPr lang="en-US" altLang="en-US" noProof="0" smtClean="0"/>
              <a:t>Fourth level</a:t>
            </a:r>
          </a:p>
          <a:p>
            <a:pPr lvl="4"/>
            <a:r>
              <a:rPr lang="en-US" altLang="en-US" noProof="0" smtClean="0"/>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a:lvl1pPr>
          </a:lstStyle>
          <a:p>
            <a:pPr>
              <a:defRPr/>
            </a:pPr>
            <a:endParaRPr lang="en-US" altLang="en-US"/>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6691F72F-EB42-4B07-BC95-4441F979A36F}" type="slidenum">
              <a:rPr lang="en-US" altLang="en-US"/>
              <a:pPr>
                <a:defRPr/>
              </a:pPr>
              <a:t>‹#›</a:t>
            </a:fld>
            <a:endParaRPr lang="en-US" altLang="en-US"/>
          </a:p>
        </p:txBody>
      </p:sp>
    </p:spTree>
    <p:extLst>
      <p:ext uri="{BB962C8B-B14F-4D97-AF65-F5344CB8AC3E}">
        <p14:creationId xmlns:p14="http://schemas.microsoft.com/office/powerpoint/2010/main" val="318003409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350E990D-FD7A-4368-BF29-31CDC33C0132}" type="slidenum">
              <a:rPr lang="en-US" altLang="en-US" smtClean="0"/>
              <a:pPr/>
              <a:t>1</a:t>
            </a:fld>
            <a:endParaRPr lang="en-US" altLang="en-US" smtClean="0"/>
          </a:p>
        </p:txBody>
      </p:sp>
      <p:sp>
        <p:nvSpPr>
          <p:cNvPr id="6147" name="Rectangle 2"/>
          <p:cNvSpPr>
            <a:spLocks noGrp="1" noRot="1" noChangeAspect="1" noChangeArrowheads="1" noTextEdit="1"/>
          </p:cNvSpPr>
          <p:nvPr>
            <p:ph type="sldImg"/>
          </p:nvPr>
        </p:nvSpPr>
        <p:spPr>
          <a:ln/>
        </p:spPr>
      </p:sp>
      <p:sp>
        <p:nvSpPr>
          <p:cNvPr id="6148"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4107467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74868990-180C-4386-BEC6-0CA397878501}" type="slidenum">
              <a:rPr lang="en-US" altLang="en-US" smtClean="0"/>
              <a:pPr/>
              <a:t>2</a:t>
            </a:fld>
            <a:endParaRPr lang="en-US" altLang="en-US" smtClean="0"/>
          </a:p>
        </p:txBody>
      </p:sp>
      <p:sp>
        <p:nvSpPr>
          <p:cNvPr id="10243" name="Rectangle 2"/>
          <p:cNvSpPr>
            <a:spLocks noGrp="1" noRot="1" noChangeAspect="1" noChangeArrowheads="1" noTextEdit="1"/>
          </p:cNvSpPr>
          <p:nvPr>
            <p:ph type="sldImg"/>
          </p:nvPr>
        </p:nvSpPr>
        <p:spPr>
          <a:ln/>
        </p:spPr>
      </p:sp>
      <p:sp>
        <p:nvSpPr>
          <p:cNvPr id="10244"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10981288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2525A258-4A05-4BDD-95BD-DDE9D463A8C9}" type="slidenum">
              <a:rPr lang="en-US" altLang="en-US" smtClean="0"/>
              <a:pPr/>
              <a:t>3</a:t>
            </a:fld>
            <a:endParaRPr lang="en-US" altLang="en-US" smtClean="0"/>
          </a:p>
        </p:txBody>
      </p:sp>
      <p:sp>
        <p:nvSpPr>
          <p:cNvPr id="8195" name="Rectangle 2"/>
          <p:cNvSpPr>
            <a:spLocks noGrp="1" noRot="1" noChangeAspect="1" noChangeArrowheads="1" noTextEdit="1"/>
          </p:cNvSpPr>
          <p:nvPr>
            <p:ph type="sldImg"/>
          </p:nvPr>
        </p:nvSpPr>
        <p:spPr>
          <a:ln/>
        </p:spPr>
      </p:sp>
      <p:sp>
        <p:nvSpPr>
          <p:cNvPr id="8196"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29122727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E6333B1D-136C-4834-884D-1883D91346B1}" type="slidenum">
              <a:rPr lang="en-US" altLang="en-US" smtClean="0"/>
              <a:pPr/>
              <a:t>4</a:t>
            </a:fld>
            <a:endParaRPr lang="en-US" altLang="en-US" smtClean="0"/>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1395493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FB14CA87-F159-47C6-BC04-5FAE1F08CCE9}" type="slidenum">
              <a:rPr lang="en-US" altLang="en-US" smtClean="0"/>
              <a:pPr/>
              <a:t>5</a:t>
            </a:fld>
            <a:endParaRPr lang="en-US" altLang="en-US" smtClean="0"/>
          </a:p>
        </p:txBody>
      </p:sp>
      <p:sp>
        <p:nvSpPr>
          <p:cNvPr id="16387" name="Rectangle 2"/>
          <p:cNvSpPr>
            <a:spLocks noGrp="1" noRot="1" noChangeAspect="1" noChangeArrowheads="1" noTextEdit="1"/>
          </p:cNvSpPr>
          <p:nvPr>
            <p:ph type="sldImg"/>
          </p:nvPr>
        </p:nvSpPr>
        <p:spPr>
          <a:ln/>
        </p:spPr>
      </p:sp>
      <p:sp>
        <p:nvSpPr>
          <p:cNvPr id="16388"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54084817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19" descr="rustedboat"/>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2413"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4" name="Rectangle 2"/>
          <p:cNvSpPr>
            <a:spLocks noGrp="1" noChangeArrowheads="1"/>
          </p:cNvSpPr>
          <p:nvPr>
            <p:ph type="ctrTitle"/>
          </p:nvPr>
        </p:nvSpPr>
        <p:spPr>
          <a:xfrm>
            <a:off x="685800" y="1196975"/>
            <a:ext cx="7772400" cy="1470025"/>
          </a:xfrm>
        </p:spPr>
        <p:txBody>
          <a:bodyPr/>
          <a:lstStyle>
            <a:lvl1pPr>
              <a:defRPr b="1"/>
            </a:lvl1pPr>
          </a:lstStyle>
          <a:p>
            <a:pPr lvl="0"/>
            <a:r>
              <a:rPr lang="en-US" altLang="en-US" noProof="0" smtClean="0"/>
              <a:t>Click to edit Master title style</a:t>
            </a:r>
          </a:p>
        </p:txBody>
      </p:sp>
      <p:sp>
        <p:nvSpPr>
          <p:cNvPr id="3075" name="Rectangle 3"/>
          <p:cNvSpPr>
            <a:spLocks noGrp="1" noChangeArrowheads="1"/>
          </p:cNvSpPr>
          <p:nvPr>
            <p:ph type="subTitle" idx="1"/>
          </p:nvPr>
        </p:nvSpPr>
        <p:spPr>
          <a:xfrm>
            <a:off x="1371600" y="2952750"/>
            <a:ext cx="6400800" cy="1752600"/>
          </a:xfrm>
        </p:spPr>
        <p:txBody>
          <a:bodyPr/>
          <a:lstStyle>
            <a:lvl1pPr marL="0" indent="0" algn="ctr">
              <a:buFontTx/>
              <a:buNone/>
              <a:defRPr/>
            </a:lvl1pPr>
          </a:lstStyle>
          <a:p>
            <a:pPr lvl="0"/>
            <a:r>
              <a:rPr lang="en-US" altLang="en-US" noProof="0" smtClean="0"/>
              <a:t>Click to edit Master subtitle style</a:t>
            </a:r>
          </a:p>
        </p:txBody>
      </p:sp>
      <p:sp>
        <p:nvSpPr>
          <p:cNvPr id="5" name="Rectangle 4"/>
          <p:cNvSpPr>
            <a:spLocks noGrp="1" noChangeArrowheads="1"/>
          </p:cNvSpPr>
          <p:nvPr>
            <p:ph type="dt" sz="half" idx="10"/>
          </p:nvPr>
        </p:nvSpPr>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p:txBody>
          <a:bodyPr/>
          <a:lstStyle>
            <a:lvl1pPr>
              <a:defRPr/>
            </a:lvl1pPr>
          </a:lstStyle>
          <a:p>
            <a:pPr>
              <a:defRPr/>
            </a:pPr>
            <a:fld id="{6C31E031-5035-4A9F-B22B-C0939DC2C6DE}" type="slidenum">
              <a:rPr lang="en-US" altLang="en-US"/>
              <a:pPr>
                <a:defRPr/>
              </a:pPr>
              <a:t>‹#›</a:t>
            </a:fld>
            <a:endParaRPr lang="en-US" altLang="en-US"/>
          </a:p>
        </p:txBody>
      </p:sp>
    </p:spTree>
    <p:extLst>
      <p:ext uri="{BB962C8B-B14F-4D97-AF65-F5344CB8AC3E}">
        <p14:creationId xmlns:p14="http://schemas.microsoft.com/office/powerpoint/2010/main" val="27099652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EBE35B29-CFDE-48FD-93CE-1BCD559F234A}" type="slidenum">
              <a:rPr lang="en-US" altLang="en-US"/>
              <a:pPr>
                <a:defRPr/>
              </a:pPr>
              <a:t>‹#›</a:t>
            </a:fld>
            <a:endParaRPr lang="en-US" altLang="en-US"/>
          </a:p>
        </p:txBody>
      </p:sp>
    </p:spTree>
    <p:extLst>
      <p:ext uri="{BB962C8B-B14F-4D97-AF65-F5344CB8AC3E}">
        <p14:creationId xmlns:p14="http://schemas.microsoft.com/office/powerpoint/2010/main" val="1285157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0260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0260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B2B0CBAB-D39A-47F5-A846-6C4CD016F32E}" type="slidenum">
              <a:rPr lang="en-US" altLang="en-US"/>
              <a:pPr>
                <a:defRPr/>
              </a:pPr>
              <a:t>‹#›</a:t>
            </a:fld>
            <a:endParaRPr lang="en-US" altLang="en-US"/>
          </a:p>
        </p:txBody>
      </p:sp>
    </p:spTree>
    <p:extLst>
      <p:ext uri="{BB962C8B-B14F-4D97-AF65-F5344CB8AC3E}">
        <p14:creationId xmlns:p14="http://schemas.microsoft.com/office/powerpoint/2010/main" val="31799794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GB"/>
          </a:p>
        </p:txBody>
      </p:sp>
      <p:sp>
        <p:nvSpPr>
          <p:cNvPr id="3" name="Chart Placeholder 2"/>
          <p:cNvSpPr>
            <a:spLocks noGrp="1"/>
          </p:cNvSpPr>
          <p:nvPr>
            <p:ph type="chart" idx="1"/>
          </p:nvPr>
        </p:nvSpPr>
        <p:spPr>
          <a:xfrm>
            <a:off x="457200" y="1600200"/>
            <a:ext cx="8229600" cy="3700463"/>
          </a:xfrm>
        </p:spPr>
        <p:txBody>
          <a:bodyPr/>
          <a:lstStyle/>
          <a:p>
            <a:pPr lvl="0"/>
            <a:endParaRPr lang="en-GB"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11B595A4-04FB-4DC2-BCB3-B2E2DA0948DD}" type="slidenum">
              <a:rPr lang="en-US" altLang="en-US"/>
              <a:pPr>
                <a:defRPr/>
              </a:pPr>
              <a:t>‹#›</a:t>
            </a:fld>
            <a:endParaRPr lang="en-US" altLang="en-US"/>
          </a:p>
        </p:txBody>
      </p:sp>
    </p:spTree>
    <p:extLst>
      <p:ext uri="{BB962C8B-B14F-4D97-AF65-F5344CB8AC3E}">
        <p14:creationId xmlns:p14="http://schemas.microsoft.com/office/powerpoint/2010/main" val="23550387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457200" y="1600200"/>
            <a:ext cx="4038600" cy="37004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37004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D4B68F67-5C41-4D19-9EB4-7EE3C5E4456A}" type="slidenum">
              <a:rPr lang="en-US" altLang="en-US"/>
              <a:pPr>
                <a:defRPr/>
              </a:pPr>
              <a:t>‹#›</a:t>
            </a:fld>
            <a:endParaRPr lang="en-US" altLang="en-US"/>
          </a:p>
        </p:txBody>
      </p:sp>
    </p:spTree>
    <p:extLst>
      <p:ext uri="{BB962C8B-B14F-4D97-AF65-F5344CB8AC3E}">
        <p14:creationId xmlns:p14="http://schemas.microsoft.com/office/powerpoint/2010/main" val="6762393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391FD0A8-20EC-408B-BDFB-0C3D4B413F28}" type="slidenum">
              <a:rPr lang="en-US" altLang="en-US"/>
              <a:pPr>
                <a:defRPr/>
              </a:pPr>
              <a:t>‹#›</a:t>
            </a:fld>
            <a:endParaRPr lang="en-US" altLang="en-US"/>
          </a:p>
        </p:txBody>
      </p:sp>
    </p:spTree>
    <p:extLst>
      <p:ext uri="{BB962C8B-B14F-4D97-AF65-F5344CB8AC3E}">
        <p14:creationId xmlns:p14="http://schemas.microsoft.com/office/powerpoint/2010/main" val="38081230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669A5D49-688A-49A6-AEED-7D57F4BC360C}" type="slidenum">
              <a:rPr lang="en-US" altLang="en-US"/>
              <a:pPr>
                <a:defRPr/>
              </a:pPr>
              <a:t>‹#›</a:t>
            </a:fld>
            <a:endParaRPr lang="en-US" altLang="en-US"/>
          </a:p>
        </p:txBody>
      </p:sp>
    </p:spTree>
    <p:extLst>
      <p:ext uri="{BB962C8B-B14F-4D97-AF65-F5344CB8AC3E}">
        <p14:creationId xmlns:p14="http://schemas.microsoft.com/office/powerpoint/2010/main" val="28135332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37004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37004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2A09685D-0755-4755-8C47-25FAD49DD00C}" type="slidenum">
              <a:rPr lang="en-US" altLang="en-US"/>
              <a:pPr>
                <a:defRPr/>
              </a:pPr>
              <a:t>‹#›</a:t>
            </a:fld>
            <a:endParaRPr lang="en-US" altLang="en-US"/>
          </a:p>
        </p:txBody>
      </p:sp>
    </p:spTree>
    <p:extLst>
      <p:ext uri="{BB962C8B-B14F-4D97-AF65-F5344CB8AC3E}">
        <p14:creationId xmlns:p14="http://schemas.microsoft.com/office/powerpoint/2010/main" val="11541641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6"/>
          <p:cNvSpPr>
            <a:spLocks noGrp="1" noChangeArrowheads="1"/>
          </p:cNvSpPr>
          <p:nvPr>
            <p:ph type="sldNum" sz="quarter" idx="12"/>
          </p:nvPr>
        </p:nvSpPr>
        <p:spPr>
          <a:ln/>
        </p:spPr>
        <p:txBody>
          <a:bodyPr/>
          <a:lstStyle>
            <a:lvl1pPr>
              <a:defRPr/>
            </a:lvl1pPr>
          </a:lstStyle>
          <a:p>
            <a:pPr>
              <a:defRPr/>
            </a:pPr>
            <a:fld id="{F59C1793-9B81-4A21-932C-09F367ECB4F5}" type="slidenum">
              <a:rPr lang="en-US" altLang="en-US"/>
              <a:pPr>
                <a:defRPr/>
              </a:pPr>
              <a:t>‹#›</a:t>
            </a:fld>
            <a:endParaRPr lang="en-US" altLang="en-US"/>
          </a:p>
        </p:txBody>
      </p:sp>
    </p:spTree>
    <p:extLst>
      <p:ext uri="{BB962C8B-B14F-4D97-AF65-F5344CB8AC3E}">
        <p14:creationId xmlns:p14="http://schemas.microsoft.com/office/powerpoint/2010/main" val="5089035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p:cNvSpPr>
            <a:spLocks noGrp="1" noChangeArrowheads="1"/>
          </p:cNvSpPr>
          <p:nvPr>
            <p:ph type="sldNum" sz="quarter" idx="12"/>
          </p:nvPr>
        </p:nvSpPr>
        <p:spPr>
          <a:ln/>
        </p:spPr>
        <p:txBody>
          <a:bodyPr/>
          <a:lstStyle>
            <a:lvl1pPr>
              <a:defRPr/>
            </a:lvl1pPr>
          </a:lstStyle>
          <a:p>
            <a:pPr>
              <a:defRPr/>
            </a:pPr>
            <a:fld id="{CAAE573B-2F5C-4605-A979-3050E2846453}" type="slidenum">
              <a:rPr lang="en-US" altLang="en-US"/>
              <a:pPr>
                <a:defRPr/>
              </a:pPr>
              <a:t>‹#›</a:t>
            </a:fld>
            <a:endParaRPr lang="en-US" altLang="en-US"/>
          </a:p>
        </p:txBody>
      </p:sp>
    </p:spTree>
    <p:extLst>
      <p:ext uri="{BB962C8B-B14F-4D97-AF65-F5344CB8AC3E}">
        <p14:creationId xmlns:p14="http://schemas.microsoft.com/office/powerpoint/2010/main" val="37870675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4" name="Rectangle 6"/>
          <p:cNvSpPr>
            <a:spLocks noGrp="1" noChangeArrowheads="1"/>
          </p:cNvSpPr>
          <p:nvPr>
            <p:ph type="sldNum" sz="quarter" idx="12"/>
          </p:nvPr>
        </p:nvSpPr>
        <p:spPr>
          <a:ln/>
        </p:spPr>
        <p:txBody>
          <a:bodyPr/>
          <a:lstStyle>
            <a:lvl1pPr>
              <a:defRPr/>
            </a:lvl1pPr>
          </a:lstStyle>
          <a:p>
            <a:pPr>
              <a:defRPr/>
            </a:pPr>
            <a:fld id="{337C84D5-748D-4EAA-9AC3-8C971279CDBB}" type="slidenum">
              <a:rPr lang="en-US" altLang="en-US"/>
              <a:pPr>
                <a:defRPr/>
              </a:pPr>
              <a:t>‹#›</a:t>
            </a:fld>
            <a:endParaRPr lang="en-US" altLang="en-US"/>
          </a:p>
        </p:txBody>
      </p:sp>
    </p:spTree>
    <p:extLst>
      <p:ext uri="{BB962C8B-B14F-4D97-AF65-F5344CB8AC3E}">
        <p14:creationId xmlns:p14="http://schemas.microsoft.com/office/powerpoint/2010/main" val="41076394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2001539C-6B0D-4695-9DD7-BE6C2128933F}" type="slidenum">
              <a:rPr lang="en-US" altLang="en-US"/>
              <a:pPr>
                <a:defRPr/>
              </a:pPr>
              <a:t>‹#›</a:t>
            </a:fld>
            <a:endParaRPr lang="en-US" altLang="en-US"/>
          </a:p>
        </p:txBody>
      </p:sp>
    </p:spTree>
    <p:extLst>
      <p:ext uri="{BB962C8B-B14F-4D97-AF65-F5344CB8AC3E}">
        <p14:creationId xmlns:p14="http://schemas.microsoft.com/office/powerpoint/2010/main" val="42410078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2FE24EFE-0BE6-43A4-AFFD-CCCFA41CDD1E}" type="slidenum">
              <a:rPr lang="en-US" altLang="en-US"/>
              <a:pPr>
                <a:defRPr/>
              </a:pPr>
              <a:t>‹#›</a:t>
            </a:fld>
            <a:endParaRPr lang="en-US" altLang="en-US"/>
          </a:p>
        </p:txBody>
      </p:sp>
    </p:spTree>
    <p:extLst>
      <p:ext uri="{BB962C8B-B14F-4D97-AF65-F5344CB8AC3E}">
        <p14:creationId xmlns:p14="http://schemas.microsoft.com/office/powerpoint/2010/main" val="10925062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0" descr="rustedboat"/>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0" y="0"/>
            <a:ext cx="9142413"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8" name="Rectangle 3"/>
          <p:cNvSpPr>
            <a:spLocks noGrp="1" noChangeArrowheads="1"/>
          </p:cNvSpPr>
          <p:nvPr>
            <p:ph type="body" idx="1"/>
          </p:nvPr>
        </p:nvSpPr>
        <p:spPr bwMode="auto">
          <a:xfrm>
            <a:off x="457200" y="1600200"/>
            <a:ext cx="8229600" cy="3700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2"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a:lvl1pPr>
          </a:lstStyle>
          <a:p>
            <a:pPr>
              <a:defRPr/>
            </a:pPr>
            <a:endParaRPr lang="en-US" alt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a:lvl1pPr>
          </a:lstStyle>
          <a:p>
            <a:pPr>
              <a:defRPr/>
            </a:pPr>
            <a:endParaRPr lang="en-US" alt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a:lvl1pPr>
          </a:lstStyle>
          <a:p>
            <a:pPr>
              <a:defRPr/>
            </a:pPr>
            <a:fld id="{28F583E2-31DD-4F19-81B4-4C1ABB25A8C1}"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89"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 id="2147483688" r:id="rId13"/>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2.xml"/><Relationship Id="rId1" Type="http://schemas.openxmlformats.org/officeDocument/2006/relationships/vmlDrawing" Target="../drawings/vmlDrawing1.vml"/><Relationship Id="rId5" Type="http://schemas.openxmlformats.org/officeDocument/2006/relationships/image" Target="../media/image2.wmf"/><Relationship Id="rId4" Type="http://schemas.openxmlformats.org/officeDocument/2006/relationships/oleObject" Target="../embeddings/oleObject1.bin"/></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hyperlink" Target="http://www.presentationmagazine.com/"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1"/>
          <p:cNvSpPr>
            <a:spLocks noChangeArrowheads="1"/>
          </p:cNvSpPr>
          <p:nvPr/>
        </p:nvSpPr>
        <p:spPr bwMode="auto">
          <a:xfrm>
            <a:off x="0" y="0"/>
            <a:ext cx="9144000" cy="1389063"/>
          </a:xfrm>
          <a:prstGeom prst="rect">
            <a:avLst/>
          </a:prstGeom>
          <a:solidFill>
            <a:srgbClr val="CC99FF">
              <a:alpha val="14117"/>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GB" altLang="en-US" sz="1800"/>
          </a:p>
        </p:txBody>
      </p:sp>
      <p:sp>
        <p:nvSpPr>
          <p:cNvPr id="5123" name="Rectangle 72"/>
          <p:cNvSpPr>
            <a:spLocks noChangeArrowheads="1"/>
          </p:cNvSpPr>
          <p:nvPr/>
        </p:nvSpPr>
        <p:spPr bwMode="auto">
          <a:xfrm>
            <a:off x="0" y="0"/>
            <a:ext cx="1390650" cy="1390650"/>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GB" altLang="en-US" sz="1800"/>
          </a:p>
        </p:txBody>
      </p:sp>
      <p:sp>
        <p:nvSpPr>
          <p:cNvPr id="5124" name="Rectangle 2"/>
          <p:cNvSpPr>
            <a:spLocks noGrp="1" noChangeArrowheads="1"/>
          </p:cNvSpPr>
          <p:nvPr>
            <p:ph type="ctrTitle"/>
          </p:nvPr>
        </p:nvSpPr>
        <p:spPr>
          <a:xfrm>
            <a:off x="838200" y="249238"/>
            <a:ext cx="7772400" cy="1470025"/>
          </a:xfrm>
          <a:extLst>
            <a:ext uri="{909E8E84-426E-40DD-AFC4-6F175D3DCCD1}">
              <a14:hiddenFill xmlns:a14="http://schemas.microsoft.com/office/drawing/2010/main">
                <a:gradFill rotWithShape="0">
                  <a:gsLst>
                    <a:gs pos="0">
                      <a:srgbClr val="F2FDF7">
                        <a:alpha val="34000"/>
                      </a:srgbClr>
                    </a:gs>
                    <a:gs pos="100000">
                      <a:srgbClr val="F2FDF7">
                        <a:alpha val="34000"/>
                      </a:srgbClr>
                    </a:gs>
                  </a:gsLst>
                  <a:lin ang="5400000" scaled="1"/>
                </a:gradFill>
              </a14:hiddenFill>
            </a:ext>
            <a:ext uri="{91240B29-F687-4F45-9708-019B960494DF}">
              <a14:hiddenLine xmlns:a14="http://schemas.microsoft.com/office/drawing/2010/main" w="9525">
                <a:solidFill>
                  <a:srgbClr val="FF0080"/>
                </a:solidFill>
                <a:miter lim="800000"/>
                <a:headEnd/>
                <a:tailEnd/>
              </a14:hiddenLine>
            </a:ext>
          </a:extLst>
        </p:spPr>
        <p:txBody>
          <a:bodyPr/>
          <a:lstStyle/>
          <a:p>
            <a:pPr eaLnBrk="1" hangingPunct="1"/>
            <a:r>
              <a:rPr lang="en-GB" altLang="en-US" sz="6600" smtClean="0">
                <a:solidFill>
                  <a:schemeClr val="folHlink"/>
                </a:solidFill>
              </a:rPr>
              <a:t>INSERT TITLE</a:t>
            </a:r>
            <a:r>
              <a:rPr lang="en-GB" altLang="en-US" sz="6600" smtClean="0"/>
              <a:t> </a:t>
            </a:r>
            <a:r>
              <a:rPr lang="en-GB" altLang="en-US" sz="6600" smtClean="0">
                <a:solidFill>
                  <a:srgbClr val="F2FDF7"/>
                </a:solidFill>
              </a:rPr>
              <a:t/>
            </a:r>
            <a:br>
              <a:rPr lang="en-GB" altLang="en-US" sz="6600" smtClean="0">
                <a:solidFill>
                  <a:srgbClr val="F2FDF7"/>
                </a:solidFill>
              </a:rPr>
            </a:br>
            <a:endParaRPr lang="en-US" altLang="en-US" smtClean="0"/>
          </a:p>
        </p:txBody>
      </p:sp>
      <p:sp>
        <p:nvSpPr>
          <p:cNvPr id="5125" name="Text Box 15"/>
          <p:cNvSpPr txBox="1">
            <a:spLocks noChangeArrowheads="1"/>
          </p:cNvSpPr>
          <p:nvPr/>
        </p:nvSpPr>
        <p:spPr bwMode="auto">
          <a:xfrm>
            <a:off x="3870325" y="1719263"/>
            <a:ext cx="184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GB" altLang="en-US" sz="1800"/>
          </a:p>
        </p:txBody>
      </p:sp>
      <p:sp>
        <p:nvSpPr>
          <p:cNvPr id="5126" name="Rectangle 59"/>
          <p:cNvSpPr>
            <a:spLocks noChangeArrowheads="1"/>
          </p:cNvSpPr>
          <p:nvPr/>
        </p:nvSpPr>
        <p:spPr bwMode="auto">
          <a:xfrm>
            <a:off x="-1588" y="3352800"/>
            <a:ext cx="9144001" cy="1389063"/>
          </a:xfrm>
          <a:prstGeom prst="rect">
            <a:avLst/>
          </a:prstGeom>
          <a:solidFill>
            <a:srgbClr val="FFFF00">
              <a:alpha val="588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GB" altLang="en-US" sz="1800"/>
          </a:p>
        </p:txBody>
      </p:sp>
      <p:sp>
        <p:nvSpPr>
          <p:cNvPr id="5127" name="Text Box 74"/>
          <p:cNvSpPr txBox="1">
            <a:spLocks noChangeArrowheads="1"/>
          </p:cNvSpPr>
          <p:nvPr/>
        </p:nvSpPr>
        <p:spPr bwMode="auto">
          <a:xfrm>
            <a:off x="188913" y="166688"/>
            <a:ext cx="1031875"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6000" b="1">
                <a:solidFill>
                  <a:schemeClr val="bg1"/>
                </a:solidFill>
              </a:rPr>
              <a:t>01</a:t>
            </a:r>
            <a:endParaRPr lang="en-US" altLang="en-US" sz="1800"/>
          </a:p>
        </p:txBody>
      </p:sp>
      <p:sp>
        <p:nvSpPr>
          <p:cNvPr id="8" name="TextBox 7"/>
          <p:cNvSpPr txBox="1"/>
          <p:nvPr/>
        </p:nvSpPr>
        <p:spPr>
          <a:xfrm>
            <a:off x="3948695" y="975151"/>
            <a:ext cx="2605201" cy="830997"/>
          </a:xfrm>
          <a:prstGeom prst="rect">
            <a:avLst/>
          </a:prstGeom>
          <a:noFill/>
        </p:spPr>
        <p:txBody>
          <a:bodyPr wrap="none" rtlCol="1">
            <a:spAutoFit/>
          </a:bodyPr>
          <a:lstStyle/>
          <a:p>
            <a:pPr algn="ctr"/>
            <a:r>
              <a:rPr lang="en-US" sz="2400" dirty="0" smtClean="0"/>
              <a:t>irppt.com</a:t>
            </a:r>
          </a:p>
          <a:p>
            <a:pPr algn="ctr"/>
            <a:r>
              <a:rPr lang="fa-IR" sz="2400" dirty="0" smtClean="0"/>
              <a:t>مرکز پاورپوینت مادسیج</a:t>
            </a:r>
            <a:endParaRPr lang="fa-IR" sz="2400" dirty="0"/>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8"/>
          <p:cNvSpPr>
            <a:spLocks noChangeArrowheads="1"/>
          </p:cNvSpPr>
          <p:nvPr/>
        </p:nvSpPr>
        <p:spPr bwMode="auto">
          <a:xfrm>
            <a:off x="0" y="5867400"/>
            <a:ext cx="9142413" cy="990600"/>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GB" altLang="en-US" sz="1800"/>
          </a:p>
        </p:txBody>
      </p:sp>
      <p:sp>
        <p:nvSpPr>
          <p:cNvPr id="9219" name="Rectangle 26"/>
          <p:cNvSpPr>
            <a:spLocks noChangeArrowheads="1"/>
          </p:cNvSpPr>
          <p:nvPr/>
        </p:nvSpPr>
        <p:spPr bwMode="auto">
          <a:xfrm>
            <a:off x="0" y="1390650"/>
            <a:ext cx="9144000" cy="4476750"/>
          </a:xfrm>
          <a:prstGeom prst="rect">
            <a:avLst/>
          </a:prstGeom>
          <a:solidFill>
            <a:schemeClr val="accent1">
              <a:alpha val="78038"/>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GB" altLang="en-US" sz="1800"/>
          </a:p>
        </p:txBody>
      </p:sp>
      <p:sp>
        <p:nvSpPr>
          <p:cNvPr id="9220" name="Rectangle 25"/>
          <p:cNvSpPr>
            <a:spLocks noChangeArrowheads="1"/>
          </p:cNvSpPr>
          <p:nvPr/>
        </p:nvSpPr>
        <p:spPr bwMode="auto">
          <a:xfrm>
            <a:off x="0" y="0"/>
            <a:ext cx="9144000" cy="6856413"/>
          </a:xfrm>
          <a:prstGeom prst="rect">
            <a:avLst/>
          </a:prstGeom>
          <a:solidFill>
            <a:srgbClr val="FFFF00">
              <a:alpha val="14117"/>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GB" altLang="en-US" sz="1800"/>
          </a:p>
        </p:txBody>
      </p:sp>
      <p:sp>
        <p:nvSpPr>
          <p:cNvPr id="9221" name="Rectangle 27"/>
          <p:cNvSpPr>
            <a:spLocks noChangeArrowheads="1"/>
          </p:cNvSpPr>
          <p:nvPr/>
        </p:nvSpPr>
        <p:spPr bwMode="auto">
          <a:xfrm>
            <a:off x="0" y="1588"/>
            <a:ext cx="9144000" cy="1389062"/>
          </a:xfrm>
          <a:prstGeom prst="rect">
            <a:avLst/>
          </a:prstGeom>
          <a:solidFill>
            <a:srgbClr val="CC99FF">
              <a:alpha val="14117"/>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GB" altLang="en-US" sz="1800"/>
          </a:p>
        </p:txBody>
      </p:sp>
      <p:sp>
        <p:nvSpPr>
          <p:cNvPr id="9222" name="Rectangle 23"/>
          <p:cNvSpPr>
            <a:spLocks noChangeArrowheads="1"/>
          </p:cNvSpPr>
          <p:nvPr/>
        </p:nvSpPr>
        <p:spPr bwMode="auto">
          <a:xfrm>
            <a:off x="0" y="0"/>
            <a:ext cx="1390650" cy="1390650"/>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GB" altLang="en-US" sz="1800"/>
          </a:p>
        </p:txBody>
      </p:sp>
      <p:sp>
        <p:nvSpPr>
          <p:cNvPr id="9223" name="Rectangle 2"/>
          <p:cNvSpPr>
            <a:spLocks noGrp="1" noChangeArrowheads="1"/>
          </p:cNvSpPr>
          <p:nvPr>
            <p:ph type="title"/>
          </p:nvPr>
        </p:nvSpPr>
        <p:spPr>
          <a:xfrm>
            <a:off x="457200" y="166688"/>
            <a:ext cx="8229600" cy="1143000"/>
          </a:xfrm>
        </p:spPr>
        <p:txBody>
          <a:bodyPr/>
          <a:lstStyle/>
          <a:p>
            <a:pPr eaLnBrk="1" hangingPunct="1"/>
            <a:r>
              <a:rPr lang="en-GB" altLang="en-US" sz="6600" b="1" smtClean="0"/>
              <a:t>CHART</a:t>
            </a:r>
            <a:endParaRPr lang="en-US" altLang="en-US" smtClean="0"/>
          </a:p>
        </p:txBody>
      </p:sp>
      <p:graphicFrame>
        <p:nvGraphicFramePr>
          <p:cNvPr id="9224" name="Object 3"/>
          <p:cNvGraphicFramePr>
            <a:graphicFrameLocks noGrp="1" noChangeAspect="1"/>
          </p:cNvGraphicFramePr>
          <p:nvPr>
            <p:ph type="chart" idx="1"/>
          </p:nvPr>
        </p:nvGraphicFramePr>
        <p:xfrm>
          <a:off x="1525588" y="1417638"/>
          <a:ext cx="7008812" cy="4346575"/>
        </p:xfrm>
        <a:graphic>
          <a:graphicData uri="http://schemas.openxmlformats.org/presentationml/2006/ole">
            <mc:AlternateContent xmlns:mc="http://schemas.openxmlformats.org/markup-compatibility/2006">
              <mc:Choice xmlns:v="urn:schemas-microsoft-com:vml" Requires="v">
                <p:oleObj spid="_x0000_s9227" name="Chart" r:id="rId4" imgW="7289800" imgH="4521200" progId="MSGraph.Chart.8">
                  <p:embed followColorScheme="full"/>
                </p:oleObj>
              </mc:Choice>
              <mc:Fallback>
                <p:oleObj name="Chart" r:id="rId4" imgW="7289800" imgH="4521200" progId="MSGraph.Chart.8">
                  <p:embed followColorScheme="full"/>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25588" y="1417638"/>
                        <a:ext cx="7008812" cy="43465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
        <p:nvSpPr>
          <p:cNvPr id="9225" name="Text Box 24"/>
          <p:cNvSpPr txBox="1">
            <a:spLocks noChangeArrowheads="1"/>
          </p:cNvSpPr>
          <p:nvPr/>
        </p:nvSpPr>
        <p:spPr bwMode="auto">
          <a:xfrm>
            <a:off x="188913" y="166688"/>
            <a:ext cx="1031875"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6000" b="1">
                <a:solidFill>
                  <a:schemeClr val="bg1"/>
                </a:solidFill>
              </a:rPr>
              <a:t>03</a:t>
            </a:r>
            <a:endParaRPr lang="en-US" altLang="en-US" sz="180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32"/>
          <p:cNvSpPr>
            <a:spLocks noChangeArrowheads="1"/>
          </p:cNvSpPr>
          <p:nvPr/>
        </p:nvSpPr>
        <p:spPr bwMode="auto">
          <a:xfrm>
            <a:off x="0" y="1588"/>
            <a:ext cx="9144000" cy="1389062"/>
          </a:xfrm>
          <a:prstGeom prst="rect">
            <a:avLst/>
          </a:prstGeom>
          <a:solidFill>
            <a:srgbClr val="CC99FF">
              <a:alpha val="14117"/>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GB" altLang="en-US" sz="1800"/>
          </a:p>
        </p:txBody>
      </p:sp>
      <p:sp>
        <p:nvSpPr>
          <p:cNvPr id="7171" name="Rectangle 34"/>
          <p:cNvSpPr>
            <a:spLocks noChangeArrowheads="1"/>
          </p:cNvSpPr>
          <p:nvPr/>
        </p:nvSpPr>
        <p:spPr bwMode="auto">
          <a:xfrm>
            <a:off x="0" y="5867400"/>
            <a:ext cx="9142413" cy="990600"/>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GB" altLang="en-US" sz="1800"/>
          </a:p>
        </p:txBody>
      </p:sp>
      <p:sp>
        <p:nvSpPr>
          <p:cNvPr id="7172" name="Rectangle 35"/>
          <p:cNvSpPr>
            <a:spLocks noChangeArrowheads="1"/>
          </p:cNvSpPr>
          <p:nvPr/>
        </p:nvSpPr>
        <p:spPr bwMode="auto">
          <a:xfrm>
            <a:off x="0" y="1390650"/>
            <a:ext cx="9144000" cy="4476750"/>
          </a:xfrm>
          <a:prstGeom prst="rect">
            <a:avLst/>
          </a:prstGeom>
          <a:solidFill>
            <a:schemeClr val="accent1">
              <a:alpha val="78038"/>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GB" altLang="en-US" sz="1800"/>
          </a:p>
        </p:txBody>
      </p:sp>
      <p:sp>
        <p:nvSpPr>
          <p:cNvPr id="7173" name="Rectangle 36"/>
          <p:cNvSpPr>
            <a:spLocks noChangeArrowheads="1"/>
          </p:cNvSpPr>
          <p:nvPr/>
        </p:nvSpPr>
        <p:spPr bwMode="auto">
          <a:xfrm>
            <a:off x="0" y="0"/>
            <a:ext cx="9144000" cy="6856413"/>
          </a:xfrm>
          <a:prstGeom prst="rect">
            <a:avLst/>
          </a:prstGeom>
          <a:solidFill>
            <a:srgbClr val="FFFF00">
              <a:alpha val="14117"/>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GB" altLang="en-US" sz="1800"/>
          </a:p>
        </p:txBody>
      </p:sp>
      <p:sp>
        <p:nvSpPr>
          <p:cNvPr id="7174" name="Rectangle 37"/>
          <p:cNvSpPr>
            <a:spLocks noChangeArrowheads="1"/>
          </p:cNvSpPr>
          <p:nvPr/>
        </p:nvSpPr>
        <p:spPr bwMode="auto">
          <a:xfrm>
            <a:off x="0" y="1588"/>
            <a:ext cx="9144000" cy="1389062"/>
          </a:xfrm>
          <a:prstGeom prst="rect">
            <a:avLst/>
          </a:prstGeom>
          <a:solidFill>
            <a:srgbClr val="CC99FF">
              <a:alpha val="14117"/>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GB" altLang="en-US" sz="1800"/>
          </a:p>
        </p:txBody>
      </p:sp>
      <p:sp>
        <p:nvSpPr>
          <p:cNvPr id="7175" name="Rectangle 38"/>
          <p:cNvSpPr>
            <a:spLocks noChangeArrowheads="1"/>
          </p:cNvSpPr>
          <p:nvPr/>
        </p:nvSpPr>
        <p:spPr bwMode="auto">
          <a:xfrm>
            <a:off x="0" y="0"/>
            <a:ext cx="1390650" cy="1390650"/>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GB" altLang="en-US" sz="1800"/>
          </a:p>
        </p:txBody>
      </p:sp>
      <p:sp>
        <p:nvSpPr>
          <p:cNvPr id="7176" name="Text Box 40"/>
          <p:cNvSpPr txBox="1">
            <a:spLocks noChangeArrowheads="1"/>
          </p:cNvSpPr>
          <p:nvPr/>
        </p:nvSpPr>
        <p:spPr bwMode="auto">
          <a:xfrm>
            <a:off x="188913" y="166688"/>
            <a:ext cx="1031875"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6000" b="1">
                <a:solidFill>
                  <a:schemeClr val="bg1"/>
                </a:solidFill>
              </a:rPr>
              <a:t>02</a:t>
            </a:r>
            <a:endParaRPr lang="en-US" altLang="en-US" sz="1800"/>
          </a:p>
        </p:txBody>
      </p:sp>
      <p:sp>
        <p:nvSpPr>
          <p:cNvPr id="7177" name="Rectangle 2"/>
          <p:cNvSpPr>
            <a:spLocks noGrp="1" noChangeArrowheads="1"/>
          </p:cNvSpPr>
          <p:nvPr>
            <p:ph type="title"/>
          </p:nvPr>
        </p:nvSpPr>
        <p:spPr>
          <a:xfrm>
            <a:off x="762000" y="152400"/>
            <a:ext cx="8229600" cy="1143000"/>
          </a:xfrm>
        </p:spPr>
        <p:txBody>
          <a:bodyPr/>
          <a:lstStyle/>
          <a:p>
            <a:pPr eaLnBrk="1" hangingPunct="1"/>
            <a:r>
              <a:rPr lang="en-GB" altLang="en-US" sz="6600" b="1" smtClean="0"/>
              <a:t>BULLET POINTS</a:t>
            </a:r>
            <a:endParaRPr lang="en-US" altLang="en-US" smtClean="0"/>
          </a:p>
        </p:txBody>
      </p:sp>
      <p:sp>
        <p:nvSpPr>
          <p:cNvPr id="7178" name="Rectangle 3"/>
          <p:cNvSpPr>
            <a:spLocks noGrp="1" noChangeArrowheads="1"/>
          </p:cNvSpPr>
          <p:nvPr>
            <p:ph type="body" idx="1"/>
          </p:nvPr>
        </p:nvSpPr>
        <p:spPr/>
        <p:txBody>
          <a:bodyPr/>
          <a:lstStyle/>
          <a:p>
            <a:pPr algn="ctr" eaLnBrk="1" hangingPunct="1"/>
            <a:r>
              <a:rPr lang="en-GB" altLang="en-US" smtClean="0">
                <a:solidFill>
                  <a:schemeClr val="bg2"/>
                </a:solidFill>
              </a:rPr>
              <a:t>Bullet Point</a:t>
            </a:r>
          </a:p>
          <a:p>
            <a:pPr algn="ctr" eaLnBrk="1" hangingPunct="1"/>
            <a:r>
              <a:rPr lang="en-GB" altLang="en-US" smtClean="0">
                <a:solidFill>
                  <a:schemeClr val="bg2"/>
                </a:solidFill>
              </a:rPr>
              <a:t>Bullet Point</a:t>
            </a:r>
          </a:p>
          <a:p>
            <a:pPr lvl="1" algn="ctr" eaLnBrk="1" hangingPunct="1"/>
            <a:r>
              <a:rPr lang="en-GB" altLang="en-US" smtClean="0">
                <a:solidFill>
                  <a:schemeClr val="bg2"/>
                </a:solidFill>
              </a:rPr>
              <a:t>Sub Bullet</a:t>
            </a:r>
            <a:endParaRPr lang="en-US" altLang="en-US" smtClean="0">
              <a:solidFill>
                <a:schemeClr val="bg2"/>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41"/>
          <p:cNvSpPr>
            <a:spLocks noChangeArrowheads="1"/>
          </p:cNvSpPr>
          <p:nvPr/>
        </p:nvSpPr>
        <p:spPr bwMode="auto">
          <a:xfrm>
            <a:off x="0" y="5867400"/>
            <a:ext cx="9142413" cy="990600"/>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GB" altLang="en-US" sz="1800"/>
          </a:p>
        </p:txBody>
      </p:sp>
      <p:sp>
        <p:nvSpPr>
          <p:cNvPr id="13315" name="Rectangle 39"/>
          <p:cNvSpPr>
            <a:spLocks noChangeArrowheads="1"/>
          </p:cNvSpPr>
          <p:nvPr/>
        </p:nvSpPr>
        <p:spPr bwMode="auto">
          <a:xfrm>
            <a:off x="0" y="1390650"/>
            <a:ext cx="9144000" cy="4476750"/>
          </a:xfrm>
          <a:prstGeom prst="rect">
            <a:avLst/>
          </a:prstGeom>
          <a:solidFill>
            <a:schemeClr val="accent1">
              <a:alpha val="78038"/>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GB" altLang="en-US" sz="1800"/>
          </a:p>
        </p:txBody>
      </p:sp>
      <p:sp>
        <p:nvSpPr>
          <p:cNvPr id="13316" name="Rectangle 38"/>
          <p:cNvSpPr>
            <a:spLocks noChangeArrowheads="1"/>
          </p:cNvSpPr>
          <p:nvPr/>
        </p:nvSpPr>
        <p:spPr bwMode="auto">
          <a:xfrm>
            <a:off x="0" y="0"/>
            <a:ext cx="9144000" cy="6856413"/>
          </a:xfrm>
          <a:prstGeom prst="rect">
            <a:avLst/>
          </a:prstGeom>
          <a:solidFill>
            <a:srgbClr val="FFFF00">
              <a:alpha val="14117"/>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GB" altLang="en-US" sz="1800"/>
          </a:p>
        </p:txBody>
      </p:sp>
      <p:sp>
        <p:nvSpPr>
          <p:cNvPr id="13317" name="Rectangle 40"/>
          <p:cNvSpPr>
            <a:spLocks noChangeArrowheads="1"/>
          </p:cNvSpPr>
          <p:nvPr/>
        </p:nvSpPr>
        <p:spPr bwMode="auto">
          <a:xfrm>
            <a:off x="0" y="1588"/>
            <a:ext cx="9144000" cy="1389062"/>
          </a:xfrm>
          <a:prstGeom prst="rect">
            <a:avLst/>
          </a:prstGeom>
          <a:solidFill>
            <a:srgbClr val="CC99FF">
              <a:alpha val="14117"/>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GB" altLang="en-US" sz="1800"/>
          </a:p>
        </p:txBody>
      </p:sp>
      <p:sp>
        <p:nvSpPr>
          <p:cNvPr id="13318" name="Rectangle 36"/>
          <p:cNvSpPr>
            <a:spLocks noChangeArrowheads="1"/>
          </p:cNvSpPr>
          <p:nvPr/>
        </p:nvSpPr>
        <p:spPr bwMode="auto">
          <a:xfrm>
            <a:off x="0" y="0"/>
            <a:ext cx="1390650" cy="1390650"/>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GB" altLang="en-US" sz="1800"/>
          </a:p>
        </p:txBody>
      </p:sp>
      <p:sp>
        <p:nvSpPr>
          <p:cNvPr id="13319" name="Rectangle 2"/>
          <p:cNvSpPr>
            <a:spLocks noGrp="1" noChangeArrowheads="1"/>
          </p:cNvSpPr>
          <p:nvPr>
            <p:ph type="title"/>
          </p:nvPr>
        </p:nvSpPr>
        <p:spPr>
          <a:xfrm>
            <a:off x="914400" y="76200"/>
            <a:ext cx="8229600" cy="1143000"/>
          </a:xfrm>
        </p:spPr>
        <p:txBody>
          <a:bodyPr/>
          <a:lstStyle/>
          <a:p>
            <a:pPr eaLnBrk="1" hangingPunct="1"/>
            <a:r>
              <a:rPr lang="en-GB" altLang="en-US" sz="6000" b="1" smtClean="0"/>
              <a:t>DEFAULT SYLES</a:t>
            </a:r>
            <a:endParaRPr lang="en-US" altLang="en-US" smtClean="0"/>
          </a:p>
        </p:txBody>
      </p:sp>
      <p:sp>
        <p:nvSpPr>
          <p:cNvPr id="13320" name="Rectangle 3"/>
          <p:cNvSpPr>
            <a:spLocks noGrp="1" noChangeArrowheads="1"/>
          </p:cNvSpPr>
          <p:nvPr>
            <p:ph type="body" sz="half" idx="1"/>
          </p:nvPr>
        </p:nvSpPr>
        <p:spPr/>
        <p:txBody>
          <a:bodyPr/>
          <a:lstStyle/>
          <a:p>
            <a:pPr eaLnBrk="1" hangingPunct="1"/>
            <a:r>
              <a:rPr lang="en-GB" altLang="en-US" sz="2800" smtClean="0"/>
              <a:t>Text and lines are like this</a:t>
            </a:r>
          </a:p>
          <a:p>
            <a:pPr eaLnBrk="1" hangingPunct="1"/>
            <a:r>
              <a:rPr lang="en-GB" altLang="en-US" sz="2800" u="sng" smtClean="0">
                <a:solidFill>
                  <a:schemeClr val="hlink"/>
                </a:solidFill>
              </a:rPr>
              <a:t>Hyperlinks like this</a:t>
            </a:r>
          </a:p>
          <a:p>
            <a:pPr eaLnBrk="1" hangingPunct="1"/>
            <a:r>
              <a:rPr lang="en-GB" altLang="en-US" sz="2800" u="sng" smtClean="0">
                <a:solidFill>
                  <a:schemeClr val="folHlink"/>
                </a:solidFill>
              </a:rPr>
              <a:t>Visited hyperlinks like this</a:t>
            </a:r>
            <a:endParaRPr lang="en-US" altLang="en-US" sz="2800" u="sng" smtClean="0">
              <a:solidFill>
                <a:schemeClr val="folHlink"/>
              </a:solidFill>
            </a:endParaRPr>
          </a:p>
        </p:txBody>
      </p:sp>
      <p:graphicFrame>
        <p:nvGraphicFramePr>
          <p:cNvPr id="12306" name="Group 18"/>
          <p:cNvGraphicFramePr>
            <a:graphicFrameLocks noGrp="1"/>
          </p:cNvGraphicFramePr>
          <p:nvPr>
            <p:ph sz="half" idx="2"/>
          </p:nvPr>
        </p:nvGraphicFramePr>
        <p:xfrm>
          <a:off x="4994275" y="1701800"/>
          <a:ext cx="3630613" cy="1727200"/>
        </p:xfrm>
        <a:graphic>
          <a:graphicData uri="http://schemas.openxmlformats.org/drawingml/2006/table">
            <a:tbl>
              <a:tblPr/>
              <a:tblGrid>
                <a:gridCol w="1816100"/>
                <a:gridCol w="1814513"/>
              </a:tblGrid>
              <a:tr h="863600">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2800" b="0" i="0" u="none" strike="noStrike" cap="none" normalizeH="0" baseline="0" smtClean="0">
                          <a:ln>
                            <a:noFill/>
                          </a:ln>
                          <a:solidFill>
                            <a:schemeClr val="tx1"/>
                          </a:solidFill>
                          <a:effectLst/>
                          <a:latin typeface="Arial" panose="020B0604020202020204" pitchFamily="34" charset="0"/>
                        </a:rPr>
                        <a:t>Table</a:t>
                      </a:r>
                      <a:endParaRPr kumimoji="0" lang="en-US" altLang="en-US" sz="2800" b="0" i="0" u="none" strike="noStrike" cap="none" normalizeH="0" baseline="0" smtClean="0">
                        <a:ln>
                          <a:noFill/>
                        </a:ln>
                        <a:solidFill>
                          <a:schemeClr val="tx1"/>
                        </a:solidFill>
                        <a:effectLst/>
                        <a:latin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800" b="0" i="0" u="none" strike="noStrike" cap="none" normalizeH="0" baseline="0" smtClean="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63600">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800" b="0" i="0" u="none" strike="noStrike" cap="none" normalizeH="0" baseline="0" smtClean="0">
                        <a:ln>
                          <a:noFill/>
                        </a:ln>
                        <a:solidFill>
                          <a:schemeClr val="tx1"/>
                        </a:solidFill>
                        <a:effectLst/>
                        <a:latin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800" b="0" i="0" u="none" strike="noStrike" cap="none" normalizeH="0" baseline="0" smtClean="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3332" name="Rectangle 15"/>
          <p:cNvSpPr>
            <a:spLocks noChangeArrowheads="1"/>
          </p:cNvSpPr>
          <p:nvPr/>
        </p:nvSpPr>
        <p:spPr bwMode="auto">
          <a:xfrm>
            <a:off x="609600" y="4114800"/>
            <a:ext cx="2232025" cy="1368425"/>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GB" altLang="en-US" sz="1800"/>
              <a:t>Text box</a:t>
            </a:r>
            <a:endParaRPr lang="en-US" altLang="en-US" sz="1800"/>
          </a:p>
        </p:txBody>
      </p:sp>
      <p:sp>
        <p:nvSpPr>
          <p:cNvPr id="13333" name="Rectangle 16"/>
          <p:cNvSpPr>
            <a:spLocks noChangeArrowheads="1"/>
          </p:cNvSpPr>
          <p:nvPr/>
        </p:nvSpPr>
        <p:spPr bwMode="auto">
          <a:xfrm>
            <a:off x="3379788" y="4114800"/>
            <a:ext cx="2232025" cy="1368425"/>
          </a:xfrm>
          <a:prstGeom prst="rect">
            <a:avLst/>
          </a:prstGeom>
          <a:solidFill>
            <a:schemeClr val="accent1"/>
          </a:solidFill>
          <a:ln w="9525">
            <a:solidFill>
              <a:schemeClr val="tx1"/>
            </a:solidFill>
            <a:miter lim="800000"/>
            <a:headEnd/>
            <a:tailEnd/>
          </a:ln>
          <a:effectLst>
            <a:outerShdw dist="107763" dir="2700000" algn="ctr" rotWithShape="0">
              <a:schemeClr val="bg2">
                <a:alpha val="50000"/>
              </a:schemeClr>
            </a:outerShdw>
          </a:effec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GB" altLang="en-US" sz="1800"/>
              <a:t>Text box</a:t>
            </a:r>
          </a:p>
          <a:p>
            <a:pPr algn="ctr" eaLnBrk="1" hangingPunct="1">
              <a:spcBef>
                <a:spcPct val="0"/>
              </a:spcBef>
              <a:buFontTx/>
              <a:buNone/>
            </a:pPr>
            <a:r>
              <a:rPr lang="en-GB" altLang="en-US" sz="1800"/>
              <a:t>With shadow</a:t>
            </a:r>
            <a:endParaRPr lang="en-US" altLang="en-US" sz="1800"/>
          </a:p>
        </p:txBody>
      </p:sp>
      <p:sp>
        <p:nvSpPr>
          <p:cNvPr id="13334" name="Text Box 37"/>
          <p:cNvSpPr txBox="1">
            <a:spLocks noChangeArrowheads="1"/>
          </p:cNvSpPr>
          <p:nvPr/>
        </p:nvSpPr>
        <p:spPr bwMode="auto">
          <a:xfrm>
            <a:off x="188913" y="166688"/>
            <a:ext cx="1031875"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6000" b="1">
                <a:solidFill>
                  <a:schemeClr val="bg1"/>
                </a:solidFill>
              </a:rPr>
              <a:t>05</a:t>
            </a:r>
            <a:endParaRPr lang="en-US" altLang="en-US" sz="180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10"/>
          <p:cNvSpPr>
            <a:spLocks noChangeArrowheads="1"/>
          </p:cNvSpPr>
          <p:nvPr/>
        </p:nvSpPr>
        <p:spPr bwMode="auto">
          <a:xfrm>
            <a:off x="684213" y="476250"/>
            <a:ext cx="8064500" cy="5862638"/>
          </a:xfrm>
          <a:prstGeom prst="rect">
            <a:avLst/>
          </a:prstGeom>
          <a:solidFill>
            <a:srgbClr val="66CCFF">
              <a:alpha val="50195"/>
            </a:srgbClr>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GB" altLang="en-US" sz="1800"/>
          </a:p>
        </p:txBody>
      </p:sp>
      <p:sp>
        <p:nvSpPr>
          <p:cNvPr id="15363" name="Rectangle 2"/>
          <p:cNvSpPr>
            <a:spLocks noChangeArrowheads="1"/>
          </p:cNvSpPr>
          <p:nvPr/>
        </p:nvSpPr>
        <p:spPr bwMode="auto">
          <a:xfrm>
            <a:off x="539750" y="1268413"/>
            <a:ext cx="8208963" cy="5329237"/>
          </a:xfrm>
          <a:prstGeom prst="rect">
            <a:avLst/>
          </a:prstGeom>
          <a:noFill/>
          <a:ln>
            <a:noFill/>
          </a:ln>
          <a:effectLst/>
          <a:extLst>
            <a:ext uri="{909E8E84-426E-40DD-AFC4-6F175D3DCCD1}">
              <a14:hiddenFill xmlns:a14="http://schemas.microsoft.com/office/drawing/2010/main">
                <a:solidFill>
                  <a:srgbClr val="7FD7FC">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GB" altLang="en-US" sz="1800"/>
          </a:p>
        </p:txBody>
      </p:sp>
      <p:sp>
        <p:nvSpPr>
          <p:cNvPr id="15364" name="Rectangle 3"/>
          <p:cNvSpPr>
            <a:spLocks noGrp="1" noChangeArrowheads="1"/>
          </p:cNvSpPr>
          <p:nvPr>
            <p:ph type="title"/>
          </p:nvPr>
        </p:nvSpPr>
        <p:spPr/>
        <p:txBody>
          <a:bodyPr/>
          <a:lstStyle/>
          <a:p>
            <a:pPr eaLnBrk="1" hangingPunct="1"/>
            <a:r>
              <a:rPr lang="en-GB" altLang="en-US" smtClean="0"/>
              <a:t>Use of templates</a:t>
            </a:r>
            <a:endParaRPr lang="en-US" altLang="en-US" smtClean="0"/>
          </a:p>
        </p:txBody>
      </p:sp>
      <p:sp>
        <p:nvSpPr>
          <p:cNvPr id="15365" name="Text Box 4"/>
          <p:cNvSpPr txBox="1">
            <a:spLocks noChangeArrowheads="1"/>
          </p:cNvSpPr>
          <p:nvPr/>
        </p:nvSpPr>
        <p:spPr bwMode="auto">
          <a:xfrm>
            <a:off x="1150938" y="1463675"/>
            <a:ext cx="695007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2000" b="1">
                <a:cs typeface="Arial" panose="020B0604020202020204" pitchFamily="34" charset="0"/>
              </a:rPr>
              <a:t>You are free to use these templates for your personal and business presentations.</a:t>
            </a:r>
          </a:p>
        </p:txBody>
      </p:sp>
      <p:sp>
        <p:nvSpPr>
          <p:cNvPr id="15366" name="Text Box 5"/>
          <p:cNvSpPr txBox="1">
            <a:spLocks noChangeArrowheads="1"/>
          </p:cNvSpPr>
          <p:nvPr/>
        </p:nvSpPr>
        <p:spPr bwMode="auto">
          <a:xfrm>
            <a:off x="1150938" y="3140075"/>
            <a:ext cx="3409950" cy="225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GB" altLang="en-US" sz="1600" b="1" u="sng">
                <a:cs typeface="Arial" panose="020B0604020202020204" pitchFamily="34" charset="0"/>
              </a:rPr>
              <a:t>Do</a:t>
            </a:r>
          </a:p>
          <a:p>
            <a:pPr eaLnBrk="1" hangingPunct="1">
              <a:spcBef>
                <a:spcPct val="0"/>
              </a:spcBef>
              <a:buFont typeface="Wingdings" panose="05000000000000000000" pitchFamily="2" charset="2"/>
              <a:buChar char="ü"/>
            </a:pPr>
            <a:r>
              <a:rPr lang="en-GB" altLang="en-US" sz="1400">
                <a:cs typeface="Arial" panose="020B0604020202020204" pitchFamily="34" charset="0"/>
              </a:rPr>
              <a:t>Use these templates for your presentations</a:t>
            </a:r>
          </a:p>
          <a:p>
            <a:pPr eaLnBrk="1" hangingPunct="1">
              <a:spcBef>
                <a:spcPct val="0"/>
              </a:spcBef>
              <a:buFont typeface="Wingdings" panose="05000000000000000000" pitchFamily="2" charset="2"/>
              <a:buChar char="ü"/>
            </a:pPr>
            <a:r>
              <a:rPr lang="en-GB" altLang="en-US" sz="1400">
                <a:cs typeface="Arial" panose="020B0604020202020204" pitchFamily="34" charset="0"/>
              </a:rPr>
              <a:t>Display your presentation on a web site provided that it is not for the purpose of downloading the template.</a:t>
            </a:r>
          </a:p>
          <a:p>
            <a:pPr eaLnBrk="1" hangingPunct="1">
              <a:spcBef>
                <a:spcPct val="0"/>
              </a:spcBef>
              <a:buFont typeface="Wingdings" panose="05000000000000000000" pitchFamily="2" charset="2"/>
              <a:buChar char="ü"/>
            </a:pPr>
            <a:r>
              <a:rPr lang="en-US" altLang="en-US" sz="1400">
                <a:cs typeface="Arial" panose="020B0604020202020204" pitchFamily="34" charset="0"/>
              </a:rPr>
              <a:t>If you like these templates, we would always appreciate a link back to our website.  Many thanks.</a:t>
            </a:r>
          </a:p>
          <a:p>
            <a:pPr eaLnBrk="1" hangingPunct="1">
              <a:spcBef>
                <a:spcPct val="0"/>
              </a:spcBef>
              <a:buFont typeface="Wingdings" panose="05000000000000000000" pitchFamily="2" charset="2"/>
              <a:buChar char="ü"/>
            </a:pPr>
            <a:endParaRPr lang="en-US" altLang="en-US" sz="1400">
              <a:cs typeface="Arial" panose="020B0604020202020204" pitchFamily="34" charset="0"/>
            </a:endParaRPr>
          </a:p>
        </p:txBody>
      </p:sp>
      <p:sp>
        <p:nvSpPr>
          <p:cNvPr id="15367" name="Text Box 6"/>
          <p:cNvSpPr txBox="1">
            <a:spLocks noChangeArrowheads="1"/>
          </p:cNvSpPr>
          <p:nvPr/>
        </p:nvSpPr>
        <p:spPr bwMode="auto">
          <a:xfrm>
            <a:off x="4495800" y="3140075"/>
            <a:ext cx="3640138" cy="203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GB" altLang="en-US" sz="1600" b="1" u="sng">
                <a:cs typeface="Arial" panose="020B0604020202020204" pitchFamily="34" charset="0"/>
              </a:rPr>
              <a:t>Don’t</a:t>
            </a:r>
          </a:p>
          <a:p>
            <a:pPr eaLnBrk="1" hangingPunct="1">
              <a:spcBef>
                <a:spcPct val="0"/>
              </a:spcBef>
              <a:buFont typeface="Wingdings" panose="05000000000000000000" pitchFamily="2" charset="2"/>
              <a:buChar char="û"/>
            </a:pPr>
            <a:r>
              <a:rPr lang="en-GB" altLang="en-US" sz="1400">
                <a:cs typeface="Arial" panose="020B0604020202020204" pitchFamily="34" charset="0"/>
              </a:rPr>
              <a:t>Resell or distribute these templates</a:t>
            </a:r>
          </a:p>
          <a:p>
            <a:pPr eaLnBrk="1" hangingPunct="1">
              <a:spcBef>
                <a:spcPct val="0"/>
              </a:spcBef>
              <a:buFont typeface="Wingdings" panose="05000000000000000000" pitchFamily="2" charset="2"/>
              <a:buChar char="û"/>
            </a:pPr>
            <a:r>
              <a:rPr lang="en-GB" altLang="en-US" sz="1400">
                <a:cs typeface="Arial" panose="020B0604020202020204" pitchFamily="34" charset="0"/>
              </a:rPr>
              <a:t>Put these templates on a website for download.  This includes uploading them onto file sharing networks like Slideshare, Myspace, Facebook, bit torrent etc</a:t>
            </a:r>
          </a:p>
          <a:p>
            <a:pPr eaLnBrk="1" hangingPunct="1">
              <a:spcBef>
                <a:spcPct val="0"/>
              </a:spcBef>
              <a:buFont typeface="Wingdings" panose="05000000000000000000" pitchFamily="2" charset="2"/>
              <a:buChar char="û"/>
            </a:pPr>
            <a:r>
              <a:rPr lang="en-GB" altLang="en-US" sz="1400">
                <a:cs typeface="Arial" panose="020B0604020202020204" pitchFamily="34" charset="0"/>
              </a:rPr>
              <a:t>Pass off any of our created content as your own work</a:t>
            </a:r>
            <a:endParaRPr lang="en-US" altLang="en-US" sz="1400">
              <a:cs typeface="Arial" panose="020B0604020202020204" pitchFamily="34" charset="0"/>
            </a:endParaRPr>
          </a:p>
        </p:txBody>
      </p:sp>
      <p:sp>
        <p:nvSpPr>
          <p:cNvPr id="15368" name="Text Box 7"/>
          <p:cNvSpPr txBox="1">
            <a:spLocks noChangeArrowheads="1"/>
          </p:cNvSpPr>
          <p:nvPr/>
        </p:nvSpPr>
        <p:spPr bwMode="auto">
          <a:xfrm>
            <a:off x="1042988" y="5422900"/>
            <a:ext cx="7164387" cy="915988"/>
          </a:xfrm>
          <a:prstGeom prst="rect">
            <a:avLst/>
          </a:prstGeom>
          <a:noFill/>
          <a:ln>
            <a:noFill/>
          </a:ln>
          <a:effectLst/>
          <a:extLst>
            <a:ext uri="{909E8E84-426E-40DD-AFC4-6F175D3DCCD1}">
              <a14:hiddenFill xmlns:a14="http://schemas.microsoft.com/office/drawing/2010/main">
                <a:solidFill>
                  <a:srgbClr val="FFFFFF">
                    <a:alpha val="74901"/>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spcBef>
                <a:spcPct val="20000"/>
              </a:spcBef>
              <a:buChar char="•"/>
              <a:defRPr sz="3200">
                <a:solidFill>
                  <a:schemeClr val="tx1"/>
                </a:solidFill>
                <a:latin typeface="Arial" panose="020B0604020202020204" pitchFamily="34" charset="0"/>
              </a:defRPr>
            </a:lvl1pPr>
            <a:lvl2pPr>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lvl="1" algn="ctr" eaLnBrk="1" hangingPunct="1">
              <a:lnSpc>
                <a:spcPct val="90000"/>
              </a:lnSpc>
              <a:buClr>
                <a:schemeClr val="accent1"/>
              </a:buClr>
              <a:buFontTx/>
              <a:buNone/>
            </a:pPr>
            <a:r>
              <a:rPr lang="en-GB" altLang="en-US" sz="2000" b="1">
                <a:cs typeface="Arial" panose="020B0604020202020204" pitchFamily="34" charset="0"/>
              </a:rPr>
              <a:t>You can find many more free templates on the Presentation Magazine website </a:t>
            </a:r>
            <a:r>
              <a:rPr lang="en-GB" altLang="en-US" sz="2000" b="1">
                <a:cs typeface="Arial" panose="020B0604020202020204" pitchFamily="34" charset="0"/>
                <a:hlinkClick r:id="rId3"/>
              </a:rPr>
              <a:t>www.presentationmagazine.com</a:t>
            </a:r>
            <a:r>
              <a:rPr lang="en-GB" altLang="en-US" sz="2000" b="1">
                <a:cs typeface="Arial" panose="020B0604020202020204" pitchFamily="34" charset="0"/>
              </a:rPr>
              <a:t>  </a:t>
            </a:r>
            <a:endParaRPr lang="en-US" altLang="en-US" sz="2000" b="1">
              <a:cs typeface="Arial" panose="020B0604020202020204" pitchFamily="34" charset="0"/>
            </a:endParaRPr>
          </a:p>
        </p:txBody>
      </p:sp>
      <p:sp>
        <p:nvSpPr>
          <p:cNvPr id="15369" name="Text Box 8"/>
          <p:cNvSpPr txBox="1">
            <a:spLocks noChangeArrowheads="1"/>
          </p:cNvSpPr>
          <p:nvPr/>
        </p:nvSpPr>
        <p:spPr bwMode="auto">
          <a:xfrm>
            <a:off x="1150938" y="2360613"/>
            <a:ext cx="6926262"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1400">
                <a:cs typeface="Arial" panose="020B0604020202020204" pitchFamily="34" charset="0"/>
              </a:rPr>
              <a:t>We have put a lot of work into developing all these templates and retain the copyright in them.  They are not Open Source templates.  You can use them freely providing that you do not redistribute or sell them.</a:t>
            </a:r>
            <a:endParaRPr lang="en-US" altLang="en-US" sz="1400">
              <a:cs typeface="Arial" panose="020B0604020202020204" pitchFamily="34" charset="0"/>
            </a:endParaRP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Default Design">
  <a:themeElements>
    <a:clrScheme name="">
      <a:dk1>
        <a:srgbClr val="333333"/>
      </a:dk1>
      <a:lt1>
        <a:srgbClr val="FFFFFF"/>
      </a:lt1>
      <a:dk2>
        <a:srgbClr val="E6E6E6"/>
      </a:dk2>
      <a:lt2>
        <a:srgbClr val="333333"/>
      </a:lt2>
      <a:accent1>
        <a:srgbClr val="66CCFF"/>
      </a:accent1>
      <a:accent2>
        <a:srgbClr val="FF0080"/>
      </a:accent2>
      <a:accent3>
        <a:srgbClr val="FFFFFF"/>
      </a:accent3>
      <a:accent4>
        <a:srgbClr val="2A2A2A"/>
      </a:accent4>
      <a:accent5>
        <a:srgbClr val="B8E2FF"/>
      </a:accent5>
      <a:accent6>
        <a:srgbClr val="E70073"/>
      </a:accent6>
      <a:hlink>
        <a:srgbClr val="666666"/>
      </a:hlink>
      <a:folHlink>
        <a:srgbClr val="E6E6E6"/>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efault Design 13">
        <a:dk1>
          <a:srgbClr val="000066"/>
        </a:dk1>
        <a:lt1>
          <a:srgbClr val="FFFFFF"/>
        </a:lt1>
        <a:dk2>
          <a:srgbClr val="000066"/>
        </a:dk2>
        <a:lt2>
          <a:srgbClr val="808080"/>
        </a:lt2>
        <a:accent1>
          <a:srgbClr val="BBE0E3"/>
        </a:accent1>
        <a:accent2>
          <a:srgbClr val="333399"/>
        </a:accent2>
        <a:accent3>
          <a:srgbClr val="FFFFFF"/>
        </a:accent3>
        <a:accent4>
          <a:srgbClr val="000056"/>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14">
        <a:dk1>
          <a:srgbClr val="000066"/>
        </a:dk1>
        <a:lt1>
          <a:srgbClr val="FFFFFF"/>
        </a:lt1>
        <a:dk2>
          <a:srgbClr val="000066"/>
        </a:dk2>
        <a:lt2>
          <a:srgbClr val="808080"/>
        </a:lt2>
        <a:accent1>
          <a:srgbClr val="BBE0E3"/>
        </a:accent1>
        <a:accent2>
          <a:srgbClr val="333399"/>
        </a:accent2>
        <a:accent3>
          <a:srgbClr val="FFFFFF"/>
        </a:accent3>
        <a:accent4>
          <a:srgbClr val="000056"/>
        </a:accent4>
        <a:accent5>
          <a:srgbClr val="DAEDEF"/>
        </a:accent5>
        <a:accent6>
          <a:srgbClr val="2D2D8A"/>
        </a:accent6>
        <a:hlink>
          <a:srgbClr val="3366FF"/>
        </a:hlink>
        <a:folHlink>
          <a:srgbClr val="6699FF"/>
        </a:folHlink>
      </a:clrScheme>
      <a:clrMap bg1="lt1" tx1="dk1" bg2="lt2" tx2="dk2" accent1="accent1" accent2="accent2" accent3="accent3" accent4="accent4" accent5="accent5" accent6="accent6" hlink="hlink" folHlink="folHlink"/>
    </a:extraClrScheme>
    <a:extraClrScheme>
      <a:clrScheme name="Default Design 15">
        <a:dk1>
          <a:srgbClr val="000066"/>
        </a:dk1>
        <a:lt1>
          <a:srgbClr val="FFFFFF"/>
        </a:lt1>
        <a:dk2>
          <a:srgbClr val="000066"/>
        </a:dk2>
        <a:lt2>
          <a:srgbClr val="808080"/>
        </a:lt2>
        <a:accent1>
          <a:srgbClr val="BBE0E3"/>
        </a:accent1>
        <a:accent2>
          <a:srgbClr val="333399"/>
        </a:accent2>
        <a:accent3>
          <a:srgbClr val="FFFFFF"/>
        </a:accent3>
        <a:accent4>
          <a:srgbClr val="000056"/>
        </a:accent4>
        <a:accent5>
          <a:srgbClr val="DAEDEF"/>
        </a:accent5>
        <a:accent6>
          <a:srgbClr val="2D2D8A"/>
        </a:accent6>
        <a:hlink>
          <a:srgbClr val="000066"/>
        </a:hlink>
        <a:folHlink>
          <a:srgbClr val="3333FF"/>
        </a:folHlink>
      </a:clrScheme>
      <a:clrMap bg1="lt1" tx1="dk1" bg2="lt2" tx2="dk2" accent1="accent1" accent2="accent2" accent3="accent3" accent4="accent4" accent5="accent5" accent6="accent6" hlink="hlink" folHlink="folHlink"/>
    </a:extraClrScheme>
    <a:extraClrScheme>
      <a:clrScheme name="Default Design 16">
        <a:dk1>
          <a:srgbClr val="000066"/>
        </a:dk1>
        <a:lt1>
          <a:srgbClr val="FFFFFF"/>
        </a:lt1>
        <a:dk2>
          <a:srgbClr val="000066"/>
        </a:dk2>
        <a:lt2>
          <a:srgbClr val="808080"/>
        </a:lt2>
        <a:accent1>
          <a:srgbClr val="CCECFF"/>
        </a:accent1>
        <a:accent2>
          <a:srgbClr val="333399"/>
        </a:accent2>
        <a:accent3>
          <a:srgbClr val="FFFFFF"/>
        </a:accent3>
        <a:accent4>
          <a:srgbClr val="000056"/>
        </a:accent4>
        <a:accent5>
          <a:srgbClr val="E2F4FF"/>
        </a:accent5>
        <a:accent6>
          <a:srgbClr val="2D2D8A"/>
        </a:accent6>
        <a:hlink>
          <a:srgbClr val="000066"/>
        </a:hlink>
        <a:folHlink>
          <a:srgbClr val="3333F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1211</TotalTime>
  <Words>208</Words>
  <Application>Microsoft Office PowerPoint</Application>
  <PresentationFormat>On-screen Show (4:3)</PresentationFormat>
  <Paragraphs>37</Paragraphs>
  <Slides>5</Slides>
  <Notes>5</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5</vt:i4>
      </vt:variant>
    </vt:vector>
  </HeadingPairs>
  <TitlesOfParts>
    <vt:vector size="7" baseType="lpstr">
      <vt:lpstr>Default Design</vt:lpstr>
      <vt:lpstr>Chart</vt:lpstr>
      <vt:lpstr>INSERT TITLE  </vt:lpstr>
      <vt:lpstr>CHART</vt:lpstr>
      <vt:lpstr>BULLET POINTS</vt:lpstr>
      <vt:lpstr>DEFAULT SYLES</vt:lpstr>
      <vt:lpstr>Use of templates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Old Boat 2</dc:title>
  <dc:creator>Presentation Magazine</dc:creator>
  <cp:lastModifiedBy>Nasrin</cp:lastModifiedBy>
  <cp:revision>62</cp:revision>
  <dcterms:modified xsi:type="dcterms:W3CDTF">2015-12-17T19:43:45Z</dcterms:modified>
</cp:coreProperties>
</file>