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8" r:id="rId3"/>
    <p:sldId id="259" r:id="rId4"/>
    <p:sldId id="261" r:id="rId5"/>
    <p:sldId id="262"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40"/>
    <a:srgbClr val="FF0080"/>
    <a:srgbClr val="7CA255"/>
    <a:srgbClr val="ADADAD"/>
    <a:srgbClr val="FFFFFF"/>
    <a:srgbClr val="FFFF00"/>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72" autoAdjust="0"/>
    <p:restoredTop sz="91734" autoAdjust="0"/>
  </p:normalViewPr>
  <p:slideViewPr>
    <p:cSldViewPr snapToObjects="1">
      <p:cViewPr varScale="1">
        <p:scale>
          <a:sx n="67" d="100"/>
          <a:sy n="67" d="100"/>
        </p:scale>
        <p:origin x="-4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003A16A-F70A-4176-9CD0-24035D67BFB5}" type="slidenum">
              <a:rPr lang="en-US" altLang="en-US"/>
              <a:pPr>
                <a:defRPr/>
              </a:pPr>
              <a:t>‹#›</a:t>
            </a:fld>
            <a:endParaRPr lang="en-US" altLang="en-US"/>
          </a:p>
        </p:txBody>
      </p:sp>
    </p:spTree>
    <p:extLst>
      <p:ext uri="{BB962C8B-B14F-4D97-AF65-F5344CB8AC3E}">
        <p14:creationId xmlns:p14="http://schemas.microsoft.com/office/powerpoint/2010/main" val="142030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F8928A5-1DF8-4AD5-ABE5-7D3613C3AF89}" type="slidenum">
              <a:rPr lang="en-US" altLang="en-US"/>
              <a:pPr>
                <a:defRPr/>
              </a:pPr>
              <a:t>‹#›</a:t>
            </a:fld>
            <a:endParaRPr lang="en-US" altLang="en-US"/>
          </a:p>
        </p:txBody>
      </p:sp>
    </p:spTree>
    <p:extLst>
      <p:ext uri="{BB962C8B-B14F-4D97-AF65-F5344CB8AC3E}">
        <p14:creationId xmlns:p14="http://schemas.microsoft.com/office/powerpoint/2010/main" val="41047911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77A6E86-DC24-4F70-A475-C50AB99E7408}" type="slidenum">
              <a:rPr lang="en-US" altLang="en-US" smtClean="0"/>
              <a:pPr/>
              <a:t>1</a:t>
            </a:fld>
            <a:endParaRPr lang="en-US" altLang="en-US" smtClean="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4093648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A59AA2-0B5A-45DE-9D7A-4EE315207E05}" type="slidenum">
              <a:rPr lang="en-US" altLang="en-US" smtClean="0"/>
              <a:pPr/>
              <a:t>2</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04650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FBED08F-CFD2-4A26-AA4E-9E1FA947BC09}" type="slidenum">
              <a:rPr lang="en-US" altLang="en-US" smtClean="0"/>
              <a:pPr/>
              <a:t>3</a:t>
            </a:fld>
            <a:endParaRPr lang="en-US" altLang="en-US" smtClean="0"/>
          </a:p>
        </p:txBody>
      </p:sp>
      <p:sp>
        <p:nvSpPr>
          <p:cNvPr id="10243" name="Rectangle 1026"/>
          <p:cNvSpPr>
            <a:spLocks noGrp="1" noRot="1" noChangeAspect="1" noChangeArrowheads="1" noTextEdit="1"/>
          </p:cNvSpPr>
          <p:nvPr>
            <p:ph type="sldImg"/>
          </p:nvPr>
        </p:nvSpPr>
        <p:spPr>
          <a:ln/>
        </p:spPr>
      </p:sp>
      <p:sp>
        <p:nvSpPr>
          <p:cNvPr id="10244" name="Rectangle 1027"/>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796031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F25A8C3-FCCD-432E-A69A-EE9EC4ED60E9}" type="slidenum">
              <a:rPr lang="en-US" altLang="en-US" smtClean="0"/>
              <a:pPr/>
              <a:t>4</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393885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A134B13-9E94-43E5-BEBE-4D07BF9990DA}" type="slidenum">
              <a:rPr lang="en-US" altLang="en-US" smtClean="0"/>
              <a:pPr/>
              <a:t>5</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261388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oldboat1"/>
          <p:cNvPicPr>
            <a:picLocks noChangeAspect="1" noChangeArrowheads="1"/>
          </p:cNvPicPr>
          <p:nvPr userDrawn="1"/>
        </p:nvPicPr>
        <p:blipFill>
          <a:blip r:embed="rId2">
            <a:extLst>
              <a:ext uri="{28A0092B-C50C-407E-A947-70E740481C1C}">
                <a14:useLocalDpi xmlns:a14="http://schemas.microsoft.com/office/drawing/2010/main" val="0"/>
              </a:ext>
            </a:extLst>
          </a:blip>
          <a:srcRect l="5315" r="359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a:lvl1pPr>
          </a:lstStyle>
          <a:p>
            <a:pPr>
              <a:defRPr/>
            </a:pPr>
            <a:fld id="{D3FF8B39-7CD5-4B24-98F6-F51E6FFCED82}" type="slidenum">
              <a:rPr lang="en-US" altLang="en-US"/>
              <a:pPr>
                <a:defRPr/>
              </a:pPr>
              <a:t>‹#›</a:t>
            </a:fld>
            <a:endParaRPr lang="en-US" altLang="en-US"/>
          </a:p>
        </p:txBody>
      </p:sp>
    </p:spTree>
    <p:extLst>
      <p:ext uri="{BB962C8B-B14F-4D97-AF65-F5344CB8AC3E}">
        <p14:creationId xmlns:p14="http://schemas.microsoft.com/office/powerpoint/2010/main" val="1884763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978EB53-62C5-410D-8A83-A43563088FA4}" type="slidenum">
              <a:rPr lang="en-US" altLang="en-US"/>
              <a:pPr>
                <a:defRPr/>
              </a:pPr>
              <a:t>‹#›</a:t>
            </a:fld>
            <a:endParaRPr lang="en-US" altLang="en-US"/>
          </a:p>
        </p:txBody>
      </p:sp>
    </p:spTree>
    <p:extLst>
      <p:ext uri="{BB962C8B-B14F-4D97-AF65-F5344CB8AC3E}">
        <p14:creationId xmlns:p14="http://schemas.microsoft.com/office/powerpoint/2010/main" val="2654471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B5EC779-8AB6-4DD7-A22E-E714832BDB93}" type="slidenum">
              <a:rPr lang="en-US" altLang="en-US"/>
              <a:pPr>
                <a:defRPr/>
              </a:pPr>
              <a:t>‹#›</a:t>
            </a:fld>
            <a:endParaRPr lang="en-US" altLang="en-US"/>
          </a:p>
        </p:txBody>
      </p:sp>
    </p:spTree>
    <p:extLst>
      <p:ext uri="{BB962C8B-B14F-4D97-AF65-F5344CB8AC3E}">
        <p14:creationId xmlns:p14="http://schemas.microsoft.com/office/powerpoint/2010/main" val="3976761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31B68E8-A805-42F2-A27D-1C6B0C350887}" type="slidenum">
              <a:rPr lang="en-US" altLang="en-US"/>
              <a:pPr>
                <a:defRPr/>
              </a:pPr>
              <a:t>‹#›</a:t>
            </a:fld>
            <a:endParaRPr lang="en-US" altLang="en-US"/>
          </a:p>
        </p:txBody>
      </p:sp>
    </p:spTree>
    <p:extLst>
      <p:ext uri="{BB962C8B-B14F-4D97-AF65-F5344CB8AC3E}">
        <p14:creationId xmlns:p14="http://schemas.microsoft.com/office/powerpoint/2010/main" val="3790984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740EE08-934D-41EB-AD99-1016CEBB8801}" type="slidenum">
              <a:rPr lang="en-US" altLang="en-US"/>
              <a:pPr>
                <a:defRPr/>
              </a:pPr>
              <a:t>‹#›</a:t>
            </a:fld>
            <a:endParaRPr lang="en-US" altLang="en-US"/>
          </a:p>
        </p:txBody>
      </p:sp>
    </p:spTree>
    <p:extLst>
      <p:ext uri="{BB962C8B-B14F-4D97-AF65-F5344CB8AC3E}">
        <p14:creationId xmlns:p14="http://schemas.microsoft.com/office/powerpoint/2010/main" val="15686216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3BE6236-FD3A-49B8-AF9E-7FC76EA495BF}" type="slidenum">
              <a:rPr lang="en-US" altLang="en-US"/>
              <a:pPr>
                <a:defRPr/>
              </a:pPr>
              <a:t>‹#›</a:t>
            </a:fld>
            <a:endParaRPr lang="en-US" altLang="en-US"/>
          </a:p>
        </p:txBody>
      </p:sp>
    </p:spTree>
    <p:extLst>
      <p:ext uri="{BB962C8B-B14F-4D97-AF65-F5344CB8AC3E}">
        <p14:creationId xmlns:p14="http://schemas.microsoft.com/office/powerpoint/2010/main" val="1498964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F5A1E21F-86C1-4FDE-9E0A-FF3A51E94CD3}" type="slidenum">
              <a:rPr lang="en-US" altLang="en-US"/>
              <a:pPr>
                <a:defRPr/>
              </a:pPr>
              <a:t>‹#›</a:t>
            </a:fld>
            <a:endParaRPr lang="en-US" altLang="en-US"/>
          </a:p>
        </p:txBody>
      </p:sp>
    </p:spTree>
    <p:extLst>
      <p:ext uri="{BB962C8B-B14F-4D97-AF65-F5344CB8AC3E}">
        <p14:creationId xmlns:p14="http://schemas.microsoft.com/office/powerpoint/2010/main" val="563600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FF7801CE-4740-4C49-873B-082F5EE08C55}" type="slidenum">
              <a:rPr lang="en-US" altLang="en-US"/>
              <a:pPr>
                <a:defRPr/>
              </a:pPr>
              <a:t>‹#›</a:t>
            </a:fld>
            <a:endParaRPr lang="en-US" altLang="en-US"/>
          </a:p>
        </p:txBody>
      </p:sp>
    </p:spTree>
    <p:extLst>
      <p:ext uri="{BB962C8B-B14F-4D97-AF65-F5344CB8AC3E}">
        <p14:creationId xmlns:p14="http://schemas.microsoft.com/office/powerpoint/2010/main" val="3275200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6245813-6DAD-46C8-8B48-235B2417AC71}" type="slidenum">
              <a:rPr lang="en-US" altLang="en-US"/>
              <a:pPr>
                <a:defRPr/>
              </a:pPr>
              <a:t>‹#›</a:t>
            </a:fld>
            <a:endParaRPr lang="en-US" altLang="en-US"/>
          </a:p>
        </p:txBody>
      </p:sp>
    </p:spTree>
    <p:extLst>
      <p:ext uri="{BB962C8B-B14F-4D97-AF65-F5344CB8AC3E}">
        <p14:creationId xmlns:p14="http://schemas.microsoft.com/office/powerpoint/2010/main" val="2800085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2F8B6969-DD0F-4AB5-B966-3CB423EABEEA}" type="slidenum">
              <a:rPr lang="en-US" altLang="en-US"/>
              <a:pPr>
                <a:defRPr/>
              </a:pPr>
              <a:t>‹#›</a:t>
            </a:fld>
            <a:endParaRPr lang="en-US" altLang="en-US"/>
          </a:p>
        </p:txBody>
      </p:sp>
    </p:spTree>
    <p:extLst>
      <p:ext uri="{BB962C8B-B14F-4D97-AF65-F5344CB8AC3E}">
        <p14:creationId xmlns:p14="http://schemas.microsoft.com/office/powerpoint/2010/main" val="13322848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307857B5-D765-45EE-B884-C204F506F155}" type="slidenum">
              <a:rPr lang="en-US" altLang="en-US"/>
              <a:pPr>
                <a:defRPr/>
              </a:pPr>
              <a:t>‹#›</a:t>
            </a:fld>
            <a:endParaRPr lang="en-US" altLang="en-US"/>
          </a:p>
        </p:txBody>
      </p:sp>
    </p:spTree>
    <p:extLst>
      <p:ext uri="{BB962C8B-B14F-4D97-AF65-F5344CB8AC3E}">
        <p14:creationId xmlns:p14="http://schemas.microsoft.com/office/powerpoint/2010/main" val="3676187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B07CED9-64DF-4693-A86A-07D856A0B17A}" type="slidenum">
              <a:rPr lang="en-US" altLang="en-US"/>
              <a:pPr>
                <a:defRPr/>
              </a:pPr>
              <a:t>‹#›</a:t>
            </a:fld>
            <a:endParaRPr lang="en-US" altLang="en-US"/>
          </a:p>
        </p:txBody>
      </p:sp>
    </p:spTree>
    <p:extLst>
      <p:ext uri="{BB962C8B-B14F-4D97-AF65-F5344CB8AC3E}">
        <p14:creationId xmlns:p14="http://schemas.microsoft.com/office/powerpoint/2010/main" val="3682482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53ABC572-7314-45ED-89BF-968C8A224B58}" type="slidenum">
              <a:rPr lang="en-US" altLang="en-US"/>
              <a:pPr>
                <a:defRPr/>
              </a:pPr>
              <a:t>‹#›</a:t>
            </a:fld>
            <a:endParaRPr lang="en-US" altLang="en-US"/>
          </a:p>
        </p:txBody>
      </p:sp>
    </p:spTree>
    <p:extLst>
      <p:ext uri="{BB962C8B-B14F-4D97-AF65-F5344CB8AC3E}">
        <p14:creationId xmlns:p14="http://schemas.microsoft.com/office/powerpoint/2010/main" val="2508879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oldboat1"/>
          <p:cNvPicPr>
            <a:picLocks noChangeAspect="1" noChangeArrowheads="1"/>
          </p:cNvPicPr>
          <p:nvPr userDrawn="1"/>
        </p:nvPicPr>
        <p:blipFill>
          <a:blip r:embed="rId15">
            <a:extLst>
              <a:ext uri="{28A0092B-C50C-407E-A947-70E740481C1C}">
                <a14:useLocalDpi xmlns:a14="http://schemas.microsoft.com/office/drawing/2010/main" val="0"/>
              </a:ext>
            </a:extLst>
          </a:blip>
          <a:srcRect l="5315" r="359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8"/>
          <p:cNvSpPr>
            <a:spLocks noChangeArrowheads="1"/>
          </p:cNvSpPr>
          <p:nvPr userDrawn="1"/>
        </p:nvSpPr>
        <p:spPr bwMode="auto">
          <a:xfrm>
            <a:off x="0" y="0"/>
            <a:ext cx="9144000" cy="6858000"/>
          </a:xfrm>
          <a:prstGeom prst="rect">
            <a:avLst/>
          </a:prstGeom>
          <a:solidFill>
            <a:schemeClr val="accent1">
              <a:alpha val="39999"/>
            </a:scheme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en-GB" altLang="en-US" smtClean="0"/>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61A7EC86-BB4E-4BFE-8B04-BA47B8556A5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60400" y="615950"/>
            <a:ext cx="7772400" cy="1470025"/>
          </a:xfrm>
        </p:spPr>
        <p:txBody>
          <a:bodyPr/>
          <a:lstStyle/>
          <a:p>
            <a:pPr eaLnBrk="1" hangingPunct="1"/>
            <a:r>
              <a:rPr lang="en-GB" altLang="en-US" sz="9600" b="1" smtClean="0">
                <a:solidFill>
                  <a:srgbClr val="FF0080"/>
                </a:solidFill>
              </a:rPr>
              <a:t>Old Boat</a:t>
            </a:r>
            <a:endParaRPr lang="en-US" altLang="en-US" smtClean="0"/>
          </a:p>
        </p:txBody>
      </p:sp>
      <p:sp>
        <p:nvSpPr>
          <p:cNvPr id="5123"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5124" name="Text Box 22"/>
          <p:cNvSpPr txBox="1">
            <a:spLocks noChangeArrowheads="1"/>
          </p:cNvSpPr>
          <p:nvPr/>
        </p:nvSpPr>
        <p:spPr bwMode="auto">
          <a:xfrm>
            <a:off x="2070100" y="3581400"/>
            <a:ext cx="49530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ltLang="en-US" sz="5400">
                <a:solidFill>
                  <a:srgbClr val="FFFFFF"/>
                </a:solidFill>
              </a:rPr>
              <a:t>template</a:t>
            </a:r>
            <a:endParaRPr lang="en-US" altLang="en-US" sz="1800"/>
          </a:p>
        </p:txBody>
      </p:sp>
      <p:sp>
        <p:nvSpPr>
          <p:cNvPr id="5" name="TextBox 4"/>
          <p:cNvSpPr txBox="1"/>
          <p:nvPr/>
        </p:nvSpPr>
        <p:spPr>
          <a:xfrm>
            <a:off x="2981367" y="4495800"/>
            <a:ext cx="2605201" cy="830997"/>
          </a:xfrm>
          <a:prstGeom prst="rect">
            <a:avLst/>
          </a:prstGeom>
          <a:noFill/>
        </p:spPr>
        <p:txBody>
          <a:bodyPr wrap="none" rtlCol="1">
            <a:spAutoFit/>
          </a:bodyPr>
          <a:lstStyle/>
          <a:p>
            <a:pPr algn="ctr"/>
            <a:r>
              <a:rPr lang="en-US" sz="2400" dirty="0" smtClean="0">
                <a:solidFill>
                  <a:schemeClr val="bg1"/>
                </a:solidFill>
              </a:rPr>
              <a:t>irppt.com</a:t>
            </a:r>
          </a:p>
          <a:p>
            <a:pPr algn="ctr"/>
            <a:r>
              <a:rPr lang="fa-IR" sz="2400" dirty="0" smtClean="0">
                <a:solidFill>
                  <a:schemeClr val="bg1"/>
                </a:solidFill>
              </a:rPr>
              <a:t>مرکز پاورپوینت مادسیج</a:t>
            </a:r>
            <a:endParaRPr lang="fa-IR" sz="24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7171" name="Rectangle 3"/>
          <p:cNvSpPr>
            <a:spLocks noGrp="1" noChangeArrowheads="1"/>
          </p:cNvSpPr>
          <p:nvPr>
            <p:ph type="body" idx="1"/>
          </p:nvPr>
        </p:nvSpPr>
        <p:spPr/>
        <p:txBody>
          <a:bodyPr/>
          <a:lstStyle/>
          <a:p>
            <a:pPr eaLnBrk="1" hangingPunct="1"/>
            <a:r>
              <a:rPr lang="en-GB" altLang="en-US" smtClean="0"/>
              <a:t>Bullet Point</a:t>
            </a:r>
          </a:p>
          <a:p>
            <a:pPr eaLnBrk="1" hangingPunct="1"/>
            <a:r>
              <a:rPr lang="en-GB" altLang="en-US" smtClean="0">
                <a:solidFill>
                  <a:schemeClr val="folHlink"/>
                </a:solidFill>
              </a:rPr>
              <a:t>Bullet Point</a:t>
            </a:r>
            <a:endParaRPr lang="en-GB" altLang="en-US" smtClean="0"/>
          </a:p>
          <a:p>
            <a:pPr lvl="1" eaLnBrk="1" hangingPunct="1"/>
            <a:r>
              <a:rPr lang="en-GB" altLang="en-US" smtClean="0">
                <a:solidFill>
                  <a:schemeClr val="folHlink"/>
                </a:solidFill>
              </a:rPr>
              <a:t>Sub Bullet</a:t>
            </a:r>
            <a:endParaRPr lang="en-US" altLang="en-US" smtClean="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9219" name="Object 3"/>
          <p:cNvGraphicFramePr>
            <a:graphicFrameLocks noGrp="1" noChangeAspect="1"/>
          </p:cNvGraphicFramePr>
          <p:nvPr>
            <p:ph type="chart" idx="1"/>
          </p:nvPr>
        </p:nvGraphicFramePr>
        <p:xfrm>
          <a:off x="2027238" y="1417638"/>
          <a:ext cx="6062662" cy="3759200"/>
        </p:xfrm>
        <a:graphic>
          <a:graphicData uri="http://schemas.openxmlformats.org/presentationml/2006/ole">
            <mc:AlternateContent xmlns:mc="http://schemas.openxmlformats.org/markup-compatibility/2006">
              <mc:Choice xmlns:v="urn:schemas-microsoft-com:vml" Requires="v">
                <p:oleObj spid="_x0000_s9221"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7238" y="1417638"/>
                        <a:ext cx="6062662" cy="375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3315" name="Rectangle 3"/>
          <p:cNvSpPr>
            <a:spLocks noGrp="1" noChangeArrowheads="1"/>
          </p:cNvSpPr>
          <p:nvPr>
            <p:ph type="body" sz="half" idx="1"/>
          </p:nvPr>
        </p:nvSpPr>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06" name="Group 18"/>
          <p:cNvGraphicFramePr>
            <a:graphicFrameLocks noGrp="1"/>
          </p:cNvGraphicFramePr>
          <p:nvPr>
            <p:ph sz="half" idx="2"/>
          </p:nvPr>
        </p:nvGraphicFramePr>
        <p:xfrm>
          <a:off x="4994275" y="1701800"/>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27" name="Rectangle 15"/>
          <p:cNvSpPr>
            <a:spLocks noChangeArrowheads="1"/>
          </p:cNvSpPr>
          <p:nvPr/>
        </p:nvSpPr>
        <p:spPr bwMode="auto">
          <a:xfrm>
            <a:off x="838200" y="4114800"/>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endParaRPr lang="en-US" altLang="en-US" sz="1800"/>
          </a:p>
        </p:txBody>
      </p:sp>
      <p:sp>
        <p:nvSpPr>
          <p:cNvPr id="13328" name="Rectangle 16"/>
          <p:cNvSpPr>
            <a:spLocks noChangeArrowheads="1"/>
          </p:cNvSpPr>
          <p:nvPr/>
        </p:nvSpPr>
        <p:spPr bwMode="auto">
          <a:xfrm>
            <a:off x="3733800" y="4114800"/>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1800"/>
              <a:t>Text box</a:t>
            </a:r>
          </a:p>
          <a:p>
            <a:pPr algn="ctr" eaLnBrk="1" hangingPunct="1">
              <a:spcBef>
                <a:spcPct val="0"/>
              </a:spcBef>
              <a:buFontTx/>
              <a:buNone/>
            </a:pPr>
            <a:r>
              <a:rPr lang="en-GB" altLang="en-US" sz="1800"/>
              <a:t>With shadow</a:t>
            </a:r>
            <a:endParaRPr lang="en-US" altLang="en-US" sz="18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GB" altLang="en-US" sz="1800"/>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a:t>
            </a:r>
          </a:p>
          <a:p>
            <a:pPr eaLnBrk="1" hangingPunct="1">
              <a:spcBef>
                <a:spcPct val="0"/>
              </a:spcBef>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spcBef>
                <a:spcPct val="0"/>
              </a:spcBef>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spcBef>
                <a:spcPct val="0"/>
              </a:spcBef>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spcBef>
                <a:spcPct val="0"/>
              </a:spcBef>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GB" altLang="en-US" sz="1600" b="1" u="sng">
                <a:cs typeface="Arial" panose="020B0604020202020204" pitchFamily="34" charset="0"/>
              </a:rPr>
              <a:t>Don’t</a:t>
            </a:r>
          </a:p>
          <a:p>
            <a:pPr eaLnBrk="1" hangingPunct="1">
              <a:spcBef>
                <a:spcPct val="0"/>
              </a:spcBef>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spcBef>
                <a:spcPct val="0"/>
              </a:spcBef>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spcBef>
                <a:spcPct val="0"/>
              </a:spcBef>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algn="ctr" eaLnBrk="1" hangingPunct="1">
              <a:lnSpc>
                <a:spcPct val="90000"/>
              </a:lnSpc>
              <a:buClr>
                <a:schemeClr val="accent1"/>
              </a:buClr>
              <a:buFontTx/>
              <a:buNone/>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4080"/>
      </a:dk1>
      <a:lt1>
        <a:srgbClr val="FFFFFF"/>
      </a:lt1>
      <a:dk2>
        <a:srgbClr val="FF0080"/>
      </a:dk2>
      <a:lt2>
        <a:srgbClr val="004080"/>
      </a:lt2>
      <a:accent1>
        <a:srgbClr val="FFFFFF"/>
      </a:accent1>
      <a:accent2>
        <a:srgbClr val="333399"/>
      </a:accent2>
      <a:accent3>
        <a:srgbClr val="FFFFFF"/>
      </a:accent3>
      <a:accent4>
        <a:srgbClr val="00356C"/>
      </a:accent4>
      <a:accent5>
        <a:srgbClr val="FFFFFF"/>
      </a:accent5>
      <a:accent6>
        <a:srgbClr val="2D2D8A"/>
      </a:accent6>
      <a:hlink>
        <a:srgbClr val="800040"/>
      </a:hlink>
      <a:folHlink>
        <a:srgbClr val="004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214</Words>
  <Application>Microsoft Office PowerPoint</Application>
  <PresentationFormat>On-screen Show (4:3)</PresentationFormat>
  <Paragraphs>34</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Default Design</vt:lpstr>
      <vt:lpstr>Chart</vt:lpstr>
      <vt:lpstr>Old Boat</vt:lpstr>
      <vt:lpstr>Example of a Bullet Point Slide</vt:lpstr>
      <vt:lpstr>Example of a chart</vt:lpstr>
      <vt:lpstr>Examples of default styles</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Old Boat Template</dc:title>
  <dc:creator>Presentation Magazine</dc:creator>
  <cp:lastModifiedBy>Nasrin</cp:lastModifiedBy>
  <cp:revision>11</cp:revision>
  <dcterms:modified xsi:type="dcterms:W3CDTF">2015-12-17T19:43:00Z</dcterms:modified>
</cp:coreProperties>
</file>