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4" r:id="rId2"/>
    <p:sldId id="261" r:id="rId3"/>
    <p:sldId id="264" r:id="rId4"/>
    <p:sldId id="260" r:id="rId5"/>
    <p:sldId id="265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B6DF89"/>
    <a:srgbClr val="7F4F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2B85342-8AFD-4DE2-8617-E54ACABC89E4}" type="datetimeFigureOut">
              <a:rPr lang="en-GB"/>
              <a:pPr>
                <a:defRPr/>
              </a:pPr>
              <a:t>17/12/2015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7130AEC-E4E3-400E-B39E-C6A358EB16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84609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C22E3E8-1BBA-48B1-89D1-67D29E41C78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17654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6AA822-D605-49C6-8D58-07EFB86E3221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380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B309852-38A7-487B-BDAD-5A96AD67B44F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249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1AA3F38-601E-4B7F-A5CF-DF87CC8763BD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816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1E95D53-F616-4345-9D9A-0164765356EC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083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"/>
          <p:cNvGrpSpPr>
            <a:grpSpLocks/>
          </p:cNvGrpSpPr>
          <p:nvPr userDrawn="1"/>
        </p:nvGrpSpPr>
        <p:grpSpPr bwMode="auto">
          <a:xfrm>
            <a:off x="0" y="1508125"/>
            <a:ext cx="2647950" cy="5365750"/>
            <a:chOff x="0" y="1507867"/>
            <a:chExt cx="2647950" cy="5366009"/>
          </a:xfrm>
        </p:grpSpPr>
        <p:sp>
          <p:nvSpPr>
            <p:cNvPr id="4" name="Rectangle 3"/>
            <p:cNvSpPr/>
            <p:nvPr userDrawn="1"/>
          </p:nvSpPr>
          <p:spPr>
            <a:xfrm>
              <a:off x="0" y="1719015"/>
              <a:ext cx="2647950" cy="515486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grpSp>
          <p:nvGrpSpPr>
            <p:cNvPr id="5" name="Group 4"/>
            <p:cNvGrpSpPr>
              <a:grpSpLocks/>
            </p:cNvGrpSpPr>
            <p:nvPr userDrawn="1"/>
          </p:nvGrpSpPr>
          <p:grpSpPr bwMode="auto">
            <a:xfrm>
              <a:off x="1299730" y="4042549"/>
              <a:ext cx="811119" cy="775611"/>
              <a:chOff x="2469560" y="1631727"/>
              <a:chExt cx="2539049" cy="2427032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2" name="5-Point Star 11"/>
              <p:cNvSpPr/>
              <p:nvPr/>
            </p:nvSpPr>
            <p:spPr>
              <a:xfrm rot="20298568">
                <a:off x="2469560" y="1631727"/>
                <a:ext cx="2539049" cy="2427032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13" name="5-Point Star 12"/>
              <p:cNvSpPr/>
              <p:nvPr/>
            </p:nvSpPr>
            <p:spPr>
              <a:xfrm rot="20298568">
                <a:off x="2679163" y="1828556"/>
                <a:ext cx="2145250" cy="2049247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</p:grpSp>
        <p:grpSp>
          <p:nvGrpSpPr>
            <p:cNvPr id="6" name="Group 28"/>
            <p:cNvGrpSpPr>
              <a:grpSpLocks/>
            </p:cNvGrpSpPr>
            <p:nvPr userDrawn="1"/>
          </p:nvGrpSpPr>
          <p:grpSpPr bwMode="auto">
            <a:xfrm rot="3126740">
              <a:off x="446183" y="1553111"/>
              <a:ext cx="2098676" cy="2008188"/>
              <a:chOff x="2469560" y="1631727"/>
              <a:chExt cx="2539049" cy="2427032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10" name="5-Point Star 9"/>
              <p:cNvSpPr/>
              <p:nvPr/>
            </p:nvSpPr>
            <p:spPr>
              <a:xfrm rot="20298568">
                <a:off x="2469392" y="1630381"/>
                <a:ext cx="2539048" cy="2427032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11" name="5-Point Star 10"/>
              <p:cNvSpPr/>
              <p:nvPr/>
            </p:nvSpPr>
            <p:spPr>
              <a:xfrm rot="20298568">
                <a:off x="2678213" y="1827444"/>
                <a:ext cx="2145323" cy="2049067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</p:grpSp>
        <p:grpSp>
          <p:nvGrpSpPr>
            <p:cNvPr id="7" name="Group 31"/>
            <p:cNvGrpSpPr>
              <a:grpSpLocks/>
            </p:cNvGrpSpPr>
            <p:nvPr userDrawn="1"/>
          </p:nvGrpSpPr>
          <p:grpSpPr bwMode="auto">
            <a:xfrm rot="1292831">
              <a:off x="75452" y="4535421"/>
              <a:ext cx="2219326" cy="2122487"/>
              <a:chOff x="2469560" y="1631727"/>
              <a:chExt cx="2539049" cy="2427032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8" name="5-Point Star 7"/>
              <p:cNvSpPr/>
              <p:nvPr/>
            </p:nvSpPr>
            <p:spPr>
              <a:xfrm rot="20298568">
                <a:off x="2469560" y="1631727"/>
                <a:ext cx="2539049" cy="2427032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9" name="5-Point Star 8"/>
              <p:cNvSpPr/>
              <p:nvPr/>
            </p:nvSpPr>
            <p:spPr>
              <a:xfrm rot="20298568">
                <a:off x="2678953" y="1829668"/>
                <a:ext cx="2143116" cy="2049454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</p:grpSp>
      </p:grpSp>
      <p:grpSp>
        <p:nvGrpSpPr>
          <p:cNvPr id="14" name="Group 38"/>
          <p:cNvGrpSpPr>
            <a:grpSpLocks/>
          </p:cNvGrpSpPr>
          <p:nvPr userDrawn="1"/>
        </p:nvGrpSpPr>
        <p:grpSpPr bwMode="auto">
          <a:xfrm>
            <a:off x="6448425" y="1717675"/>
            <a:ext cx="2695575" cy="5156200"/>
            <a:chOff x="6448097" y="1718468"/>
            <a:chExt cx="2695903" cy="5155407"/>
          </a:xfrm>
        </p:grpSpPr>
        <p:sp>
          <p:nvSpPr>
            <p:cNvPr id="15" name="Rectangle 14"/>
            <p:cNvSpPr/>
            <p:nvPr userDrawn="1"/>
          </p:nvSpPr>
          <p:spPr>
            <a:xfrm>
              <a:off x="6448097" y="1718468"/>
              <a:ext cx="2695903" cy="515540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6" name="Oval 15"/>
            <p:cNvSpPr/>
            <p:nvPr userDrawn="1"/>
          </p:nvSpPr>
          <p:spPr>
            <a:xfrm>
              <a:off x="7141919" y="2018460"/>
              <a:ext cx="882757" cy="850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7" name="Oval 16"/>
            <p:cNvSpPr/>
            <p:nvPr userDrawn="1"/>
          </p:nvSpPr>
          <p:spPr>
            <a:xfrm>
              <a:off x="8097711" y="5764384"/>
              <a:ext cx="882757" cy="850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7746830" y="3858089"/>
              <a:ext cx="882757" cy="850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6668787" y="5769145"/>
              <a:ext cx="573157" cy="552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20" name="Oval 19"/>
            <p:cNvSpPr/>
            <p:nvPr userDrawn="1"/>
          </p:nvSpPr>
          <p:spPr>
            <a:xfrm>
              <a:off x="8188209" y="2721614"/>
              <a:ext cx="703349" cy="6793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6644971" y="3150173"/>
              <a:ext cx="573158" cy="552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7141919" y="4708858"/>
              <a:ext cx="573157" cy="5539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grpSp>
        <p:nvGrpSpPr>
          <p:cNvPr id="23" name="Group 47"/>
          <p:cNvGrpSpPr>
            <a:grpSpLocks/>
          </p:cNvGrpSpPr>
          <p:nvPr userDrawn="1"/>
        </p:nvGrpSpPr>
        <p:grpSpPr bwMode="auto">
          <a:xfrm>
            <a:off x="2647950" y="1697038"/>
            <a:ext cx="3810000" cy="5176837"/>
            <a:chOff x="2647950" y="1697574"/>
            <a:chExt cx="3809726" cy="5176301"/>
          </a:xfrm>
        </p:grpSpPr>
        <p:sp>
          <p:nvSpPr>
            <p:cNvPr id="24" name="Rectangle 23"/>
            <p:cNvSpPr/>
            <p:nvPr userDrawn="1"/>
          </p:nvSpPr>
          <p:spPr>
            <a:xfrm>
              <a:off x="2647950" y="1718209"/>
              <a:ext cx="3800202" cy="5139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2800339" y="1697574"/>
              <a:ext cx="747659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4175015" y="1697574"/>
              <a:ext cx="746071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5395715" y="1697574"/>
              <a:ext cx="747658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3687688" y="1697574"/>
              <a:ext cx="374623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5081413" y="1697574"/>
              <a:ext cx="152389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6303700" y="1697574"/>
              <a:ext cx="153976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31" name="Rectangle 30"/>
          <p:cNvSpPr/>
          <p:nvPr userDrawn="1"/>
        </p:nvSpPr>
        <p:spPr>
          <a:xfrm>
            <a:off x="0" y="0"/>
            <a:ext cx="9144000" cy="17192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6200000">
            <a:off x="2740419" y="-2273539"/>
            <a:ext cx="1613643" cy="6265545"/>
          </a:xfrm>
        </p:spPr>
        <p:txBody>
          <a:bodyPr vert="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2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8558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2997D0-3FFF-439B-B616-A7FBE162091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354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915024-C29F-453A-9272-963ACDC3396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9103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92D111-A6BE-4B75-8A27-F9F71687791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7479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1EAADD-98E8-4C70-885F-E63B539604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331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 userDrawn="1"/>
        </p:nvGrpSpPr>
        <p:grpSpPr bwMode="auto">
          <a:xfrm>
            <a:off x="0" y="1719263"/>
            <a:ext cx="2654300" cy="5175250"/>
            <a:chOff x="2647950" y="1697574"/>
            <a:chExt cx="3800147" cy="5176301"/>
          </a:xfrm>
        </p:grpSpPr>
        <p:sp>
          <p:nvSpPr>
            <p:cNvPr id="5" name="Rectangle 4"/>
            <p:cNvSpPr/>
            <p:nvPr userDrawn="1"/>
          </p:nvSpPr>
          <p:spPr>
            <a:xfrm>
              <a:off x="2647950" y="1718215"/>
              <a:ext cx="3800147" cy="51397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2800229" y="1697574"/>
              <a:ext cx="747755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4175282" y="1697574"/>
              <a:ext cx="745483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5395784" y="1697574"/>
              <a:ext cx="747755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688899" y="1697574"/>
              <a:ext cx="372742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079862" y="1697574"/>
              <a:ext cx="154551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6291273" y="1697574"/>
              <a:ext cx="154551" cy="5176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632" y="274638"/>
            <a:ext cx="820216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2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6117AC-F284-44C0-B777-CCA25934470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2500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191787-4DC0-4BF4-84F6-44B22F443A3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6841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427DA7-974F-4CE3-AB6E-710C395A0C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3835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4B156B-B117-4C9F-AD3F-3B5C9DD8092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30266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"/>
          <p:cNvGrpSpPr>
            <a:grpSpLocks/>
          </p:cNvGrpSpPr>
          <p:nvPr userDrawn="1"/>
        </p:nvGrpSpPr>
        <p:grpSpPr bwMode="auto">
          <a:xfrm>
            <a:off x="0" y="1717675"/>
            <a:ext cx="2628900" cy="5156200"/>
            <a:chOff x="6448097" y="1718468"/>
            <a:chExt cx="2695903" cy="5155407"/>
          </a:xfrm>
        </p:grpSpPr>
        <p:sp>
          <p:nvSpPr>
            <p:cNvPr id="4" name="Rectangle 3"/>
            <p:cNvSpPr/>
            <p:nvPr userDrawn="1"/>
          </p:nvSpPr>
          <p:spPr>
            <a:xfrm>
              <a:off x="6448097" y="1718468"/>
              <a:ext cx="2695903" cy="515540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5" name="Oval 4"/>
            <p:cNvSpPr/>
            <p:nvPr userDrawn="1"/>
          </p:nvSpPr>
          <p:spPr>
            <a:xfrm>
              <a:off x="7141608" y="2018460"/>
              <a:ext cx="882355" cy="850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6" name="Oval 5"/>
            <p:cNvSpPr/>
            <p:nvPr userDrawn="1"/>
          </p:nvSpPr>
          <p:spPr>
            <a:xfrm>
              <a:off x="8098849" y="5764384"/>
              <a:ext cx="882355" cy="850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" name="Oval 6"/>
            <p:cNvSpPr/>
            <p:nvPr userDrawn="1"/>
          </p:nvSpPr>
          <p:spPr>
            <a:xfrm>
              <a:off x="7745582" y="3858089"/>
              <a:ext cx="883982" cy="850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" name="Oval 7"/>
            <p:cNvSpPr/>
            <p:nvPr userDrawn="1"/>
          </p:nvSpPr>
          <p:spPr>
            <a:xfrm>
              <a:off x="6669500" y="5769145"/>
              <a:ext cx="573042" cy="552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8186759" y="2721614"/>
              <a:ext cx="704908" cy="6793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" name="Oval 9"/>
            <p:cNvSpPr/>
            <p:nvPr userDrawn="1"/>
          </p:nvSpPr>
          <p:spPr>
            <a:xfrm>
              <a:off x="6645081" y="3150173"/>
              <a:ext cx="573042" cy="552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" name="Oval 10"/>
            <p:cNvSpPr/>
            <p:nvPr userDrawn="1"/>
          </p:nvSpPr>
          <p:spPr>
            <a:xfrm>
              <a:off x="7141608" y="4708858"/>
              <a:ext cx="573042" cy="5539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2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D051AF-6848-444C-870F-19A491752CD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38354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BF2889-3F20-49AA-91F1-68788D2E39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07955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960B8A-8C88-4ADF-9D93-0579E087A0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4335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 userDrawn="1"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180504-B7F1-43E2-B08E-6FC62459913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9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4"/>
          <p:cNvGrpSpPr>
            <a:grpSpLocks/>
          </p:cNvGrpSpPr>
          <p:nvPr userDrawn="1"/>
        </p:nvGrpSpPr>
        <p:grpSpPr bwMode="auto">
          <a:xfrm>
            <a:off x="0" y="1508125"/>
            <a:ext cx="2647950" cy="5365750"/>
            <a:chOff x="0" y="1507867"/>
            <a:chExt cx="2647950" cy="5366009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1719015"/>
              <a:ext cx="2647950" cy="515486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grpSp>
          <p:nvGrpSpPr>
            <p:cNvPr id="18" name="Group 25"/>
            <p:cNvGrpSpPr>
              <a:grpSpLocks/>
            </p:cNvGrpSpPr>
            <p:nvPr userDrawn="1"/>
          </p:nvGrpSpPr>
          <p:grpSpPr bwMode="auto">
            <a:xfrm>
              <a:off x="1299730" y="4042549"/>
              <a:ext cx="811119" cy="775611"/>
              <a:chOff x="2469560" y="1631727"/>
              <a:chExt cx="2539049" cy="2427032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3" name="5-Point Star 32"/>
              <p:cNvSpPr/>
              <p:nvPr/>
            </p:nvSpPr>
            <p:spPr>
              <a:xfrm rot="20298568">
                <a:off x="2469560" y="1631727"/>
                <a:ext cx="2539049" cy="2427032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34" name="5-Point Star 33"/>
              <p:cNvSpPr/>
              <p:nvPr/>
            </p:nvSpPr>
            <p:spPr>
              <a:xfrm rot="20298568">
                <a:off x="2679163" y="1828556"/>
                <a:ext cx="2145250" cy="2049247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</p:grpSp>
        <p:grpSp>
          <p:nvGrpSpPr>
            <p:cNvPr id="19" name="Group 28"/>
            <p:cNvGrpSpPr>
              <a:grpSpLocks/>
            </p:cNvGrpSpPr>
            <p:nvPr userDrawn="1"/>
          </p:nvGrpSpPr>
          <p:grpSpPr bwMode="auto">
            <a:xfrm rot="3126740">
              <a:off x="446183" y="1553111"/>
              <a:ext cx="2098676" cy="2008188"/>
              <a:chOff x="2469560" y="1631727"/>
              <a:chExt cx="2539049" cy="2427032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5" name="5-Point Star 24"/>
              <p:cNvSpPr/>
              <p:nvPr/>
            </p:nvSpPr>
            <p:spPr>
              <a:xfrm rot="20298568">
                <a:off x="2469392" y="1630381"/>
                <a:ext cx="2539048" cy="2427032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32" name="5-Point Star 31"/>
              <p:cNvSpPr/>
              <p:nvPr/>
            </p:nvSpPr>
            <p:spPr>
              <a:xfrm rot="20298568">
                <a:off x="2678213" y="1827444"/>
                <a:ext cx="2145323" cy="2049067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</p:grpSp>
        <p:grpSp>
          <p:nvGrpSpPr>
            <p:cNvPr id="21" name="Group 31"/>
            <p:cNvGrpSpPr>
              <a:grpSpLocks/>
            </p:cNvGrpSpPr>
            <p:nvPr userDrawn="1"/>
          </p:nvGrpSpPr>
          <p:grpSpPr bwMode="auto">
            <a:xfrm rot="1292831">
              <a:off x="75452" y="4535421"/>
              <a:ext cx="2219326" cy="2122487"/>
              <a:chOff x="2469560" y="1631727"/>
              <a:chExt cx="2539049" cy="2427032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2" name="5-Point Star 21"/>
              <p:cNvSpPr/>
              <p:nvPr/>
            </p:nvSpPr>
            <p:spPr>
              <a:xfrm rot="20298568">
                <a:off x="2469560" y="1631727"/>
                <a:ext cx="2539049" cy="2427032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24" name="5-Point Star 23"/>
              <p:cNvSpPr/>
              <p:nvPr/>
            </p:nvSpPr>
            <p:spPr>
              <a:xfrm rot="20298568">
                <a:off x="2678953" y="1829668"/>
                <a:ext cx="2143116" cy="2049454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</p:grpSp>
      </p:grpSp>
      <p:sp>
        <p:nvSpPr>
          <p:cNvPr id="35" name="Rectangle 34"/>
          <p:cNvSpPr/>
          <p:nvPr userDrawn="1"/>
        </p:nvSpPr>
        <p:spPr>
          <a:xfrm>
            <a:off x="0" y="0"/>
            <a:ext cx="2647950" cy="17192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028" name="Rectangle 2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252413" y="161925"/>
            <a:ext cx="85804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2112963" y="1603375"/>
            <a:ext cx="67373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" name="Rectangle 5"/>
          <p:cNvSpPr>
            <a:spLocks noGrp="1" noChangeArrowheads="1"/>
          </p:cNvSpPr>
          <p:nvPr userDrawn="1"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 userDrawn="1"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607274F1-5741-4C2F-9F90-E1FF632328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  <p:sldLayoutId id="214748393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6200000">
            <a:off x="2740819" y="-2274093"/>
            <a:ext cx="1612900" cy="6265862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PowerPoint Template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140477" y="60903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41300" y="161925"/>
            <a:ext cx="8591550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2286000" y="2149475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Chart" r:id="rId4" imgW="8296224" imgH="4610130" progId="MSGraph.Chart.8">
                  <p:embed followColorScheme="full"/>
                </p:oleObj>
              </mc:Choice>
              <mc:Fallback>
                <p:oleObj name="Chart" r:id="rId4" imgW="8296224" imgH="461013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149475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1284288" y="1644650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01" name="Text Box 29"/>
          <p:cNvSpPr txBox="1">
            <a:spLocks noChangeArrowheads="1"/>
          </p:cNvSpPr>
          <p:nvPr/>
        </p:nvSpPr>
        <p:spPr bwMode="auto">
          <a:xfrm>
            <a:off x="3311525" y="5432425"/>
            <a:ext cx="53752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84188" y="274638"/>
            <a:ext cx="8202612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121275" y="2701925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197600" y="2701925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068763" y="4316413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137150" y="4316413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6205538" y="4316413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7275513" y="4316413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258050" y="2701925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4052888" y="2701925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833813" y="2062163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Background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5151438" y="1939925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Lines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6102350" y="2062163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Shadows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7381875" y="1939925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Title</a:t>
            </a:r>
            <a:br>
              <a:rPr lang="en-GB" altLang="en-US" sz="1600">
                <a:cs typeface="Arial" panose="020B0604020202020204" pitchFamily="34" charset="0"/>
              </a:rPr>
            </a:br>
            <a:r>
              <a:rPr lang="en-GB" altLang="en-US" sz="1600">
                <a:cs typeface="Arial" panose="020B0604020202020204" pitchFamily="34" charset="0"/>
              </a:rPr>
              <a:t>Text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4211638" y="3676650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Fills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5157788" y="3676650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6092825" y="3554413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7173913" y="3552825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55600" y="274638"/>
            <a:ext cx="8331200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Examples of default styles</a:t>
            </a:r>
            <a:endParaRPr lang="en-US" alt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52850" y="2120900"/>
            <a:ext cx="4689475" cy="2135188"/>
          </a:xfrm>
          <a:noFill/>
        </p:spPr>
        <p:txBody>
          <a:bodyPr/>
          <a:lstStyle/>
          <a:p>
            <a:pPr eaLnBrk="1" hangingPunct="1"/>
            <a:r>
              <a:rPr lang="en-GB" altLang="en-US" sz="2800" smtClean="0"/>
              <a:t>Text and lines are like this</a:t>
            </a:r>
          </a:p>
          <a:p>
            <a:pPr eaLnBrk="1" hangingPunct="1"/>
            <a:r>
              <a:rPr lang="en-GB" altLang="en-US" sz="2800" u="sng" smtClean="0">
                <a:solidFill>
                  <a:schemeClr val="hlink"/>
                </a:solidFill>
              </a:rPr>
              <a:t>Hyperlinks like this</a:t>
            </a:r>
          </a:p>
          <a:p>
            <a:pPr eaLnBrk="1" hangingPunct="1"/>
            <a:r>
              <a:rPr lang="en-GB" altLang="en-US" sz="2800" u="sng" smtClean="0">
                <a:solidFill>
                  <a:schemeClr val="folHlink"/>
                </a:solidFill>
              </a:rPr>
              <a:t>Visited hyperlinks like this</a:t>
            </a:r>
            <a:endParaRPr lang="en-US" altLang="en-US" sz="2800" u="sng" smtClean="0">
              <a:solidFill>
                <a:schemeClr val="folHlink"/>
              </a:solidFill>
            </a:endParaRPr>
          </a:p>
        </p:txBody>
      </p:sp>
      <p:graphicFrame>
        <p:nvGraphicFramePr>
          <p:cNvPr id="21508" name="Group 4"/>
          <p:cNvGraphicFramePr>
            <a:graphicFrameLocks noGrp="1"/>
          </p:cNvGraphicFramePr>
          <p:nvPr>
            <p:ph sz="half" idx="2"/>
          </p:nvPr>
        </p:nvGraphicFramePr>
        <p:xfrm>
          <a:off x="6156325" y="4991100"/>
          <a:ext cx="2686050" cy="1308100"/>
        </p:xfrm>
        <a:graphic>
          <a:graphicData uri="http://schemas.openxmlformats.org/drawingml/2006/table">
            <a:tbl>
              <a:tblPr/>
              <a:tblGrid>
                <a:gridCol w="1343025"/>
                <a:gridCol w="1343025"/>
              </a:tblGrid>
              <a:tr h="615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Table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6" marR="91416" marT="45695" marB="456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6" marR="91416" marT="45695" marB="456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8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6" marR="91416" marT="45695" marB="4569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6" marR="91416" marT="45695" marB="456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469900" y="4930775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  <a:endParaRPr lang="en-US" altLang="en-US" sz="1800">
              <a:cs typeface="Arial" panose="020B0604020202020204" pitchFamily="34" charset="0"/>
            </a:endParaRP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3397250" y="4930775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With shadow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416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C000"/>
      </a:accent1>
      <a:accent2>
        <a:srgbClr val="FF0000"/>
      </a:accent2>
      <a:accent3>
        <a:srgbClr val="FFFFFF"/>
      </a:accent3>
      <a:accent4>
        <a:srgbClr val="000000"/>
      </a:accent4>
      <a:accent5>
        <a:srgbClr val="00B0F0"/>
      </a:accent5>
      <a:accent6>
        <a:srgbClr val="ADDB7B"/>
      </a:accent6>
      <a:hlink>
        <a:srgbClr val="00B0F0"/>
      </a:hlink>
      <a:folHlink>
        <a:srgbClr val="ADDB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84</Words>
  <Application>Microsoft Office PowerPoint</Application>
  <PresentationFormat>On-screen Show (4:3)</PresentationFormat>
  <Paragraphs>34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PowerPoint Template</vt:lpstr>
      <vt:lpstr>Sample Graph (3 colours)</vt:lpstr>
      <vt:lpstr>Example of a table</vt:lpstr>
      <vt:lpstr>Colour scheme</vt:lpstr>
      <vt:lpstr>Examples of default styles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42</cp:revision>
  <dcterms:created xsi:type="dcterms:W3CDTF">2009-11-03T13:35:13Z</dcterms:created>
  <dcterms:modified xsi:type="dcterms:W3CDTF">2015-12-17T19:50:33Z</dcterms:modified>
</cp:coreProperties>
</file>