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9" r:id="rId2"/>
    <p:sldId id="264" r:id="rId3"/>
    <p:sldId id="261" r:id="rId4"/>
    <p:sldId id="263" r:id="rId5"/>
    <p:sldId id="265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205"/>
    <a:srgbClr val="9BA326"/>
    <a:srgbClr val="000000"/>
    <a:srgbClr val="FFAC20"/>
    <a:srgbClr val="FF841E"/>
    <a:srgbClr val="784333"/>
    <a:srgbClr val="B18A8B"/>
    <a:srgbClr val="8382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630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61DDD9A-E61F-4B80-9B9C-B93A338249C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774969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D6AB894-315D-45F1-ACC7-37C07AF22A02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477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C886544-1E8F-4678-9541-4D679B9024C7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874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3BE08B1-8BDB-41BB-9F6D-E44D26FFA2DC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312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E161679-D2FB-4A5E-A3C1-9D9559DFA4A0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955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125413"/>
            <a:ext cx="5473700" cy="658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18"/>
          <p:cNvGrpSpPr>
            <a:grpSpLocks/>
          </p:cNvGrpSpPr>
          <p:nvPr userDrawn="1"/>
        </p:nvGrpSpPr>
        <p:grpSpPr bwMode="auto">
          <a:xfrm>
            <a:off x="5827713" y="125413"/>
            <a:ext cx="3173412" cy="6580187"/>
            <a:chOff x="5827713" y="125413"/>
            <a:chExt cx="3173412" cy="6580187"/>
          </a:xfrm>
        </p:grpSpPr>
        <p:sp>
          <p:nvSpPr>
            <p:cNvPr id="6" name="Rectangle 5"/>
            <p:cNvSpPr/>
            <p:nvPr userDrawn="1"/>
          </p:nvSpPr>
          <p:spPr bwMode="auto">
            <a:xfrm rot="16200000">
              <a:off x="6756400" y="3144838"/>
              <a:ext cx="1316038" cy="3173412"/>
            </a:xfrm>
            <a:prstGeom prst="rect">
              <a:avLst/>
            </a:prstGeom>
            <a:solidFill>
              <a:srgbClr val="9BA32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7" name="Rectangle 6"/>
            <p:cNvSpPr/>
            <p:nvPr userDrawn="1"/>
          </p:nvSpPr>
          <p:spPr bwMode="auto">
            <a:xfrm rot="16200000">
              <a:off x="6756400" y="1828801"/>
              <a:ext cx="1316037" cy="3173412"/>
            </a:xfrm>
            <a:prstGeom prst="rect">
              <a:avLst/>
            </a:prstGeom>
            <a:solidFill>
              <a:srgbClr val="0000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8" name="Rectangle 7"/>
            <p:cNvSpPr/>
            <p:nvPr userDrawn="1"/>
          </p:nvSpPr>
          <p:spPr bwMode="auto">
            <a:xfrm rot="16200000">
              <a:off x="6756400" y="512763"/>
              <a:ext cx="1316038" cy="3173412"/>
            </a:xfrm>
            <a:prstGeom prst="rect">
              <a:avLst/>
            </a:prstGeom>
            <a:solidFill>
              <a:srgbClr val="FFAC2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9" name="Rectangle 8"/>
            <p:cNvSpPr/>
            <p:nvPr userDrawn="1"/>
          </p:nvSpPr>
          <p:spPr bwMode="auto">
            <a:xfrm rot="16200000">
              <a:off x="6756400" y="-803274"/>
              <a:ext cx="1316037" cy="3173412"/>
            </a:xfrm>
            <a:prstGeom prst="rect">
              <a:avLst/>
            </a:prstGeom>
            <a:solidFill>
              <a:srgbClr val="FF841E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0" name="Rectangle 9"/>
            <p:cNvSpPr/>
            <p:nvPr userDrawn="1"/>
          </p:nvSpPr>
          <p:spPr bwMode="auto">
            <a:xfrm rot="16200000">
              <a:off x="6756400" y="4460876"/>
              <a:ext cx="1316037" cy="3173412"/>
            </a:xfrm>
            <a:prstGeom prst="rect">
              <a:avLst/>
            </a:prstGeom>
            <a:solidFill>
              <a:srgbClr val="FF2205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6200000">
            <a:off x="2124639" y="-1819840"/>
            <a:ext cx="1613643" cy="5504331"/>
          </a:xfrm>
        </p:spPr>
        <p:txBody>
          <a:bodyPr vert="ver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24282" y="5701554"/>
            <a:ext cx="2922494" cy="9323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11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2816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FA5F3-5DCF-4C54-AE61-5105D4A39D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6004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6CA59-380D-4254-8CAA-BF8EF64C3F6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73646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2B2E7-CB5D-48F9-9E5C-58F792AC90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50800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2BBD4C-5C7A-46EB-9B45-CCDA7BD61E5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96935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632" y="274638"/>
            <a:ext cx="820216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466F6-FAD7-4706-A9AE-7CCCA9E1E7E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1933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7C0D7F-59E4-4740-ADA9-0CCCC91059B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85436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BB3F2-7E7A-4AF4-8ACC-2287701FFD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6907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0C19A-6F82-4F31-A7F6-441D87C3AEB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9922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801B44-51C5-4149-A710-8588D46C3A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7982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47CF05-CE24-4C4B-8C0E-2F787724CD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2517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5F75C-DDF4-46C6-B6C9-CC3DDB5532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32481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8A994-EACA-4D66-A53A-A44436E9782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7950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3"/>
          <p:cNvGrpSpPr>
            <a:grpSpLocks/>
          </p:cNvGrpSpPr>
          <p:nvPr userDrawn="1"/>
        </p:nvGrpSpPr>
        <p:grpSpPr bwMode="auto">
          <a:xfrm>
            <a:off x="5827713" y="125413"/>
            <a:ext cx="3173412" cy="6580187"/>
            <a:chOff x="5827713" y="125413"/>
            <a:chExt cx="3173412" cy="6580187"/>
          </a:xfrm>
        </p:grpSpPr>
        <p:sp>
          <p:nvSpPr>
            <p:cNvPr id="15" name="Rectangle 14"/>
            <p:cNvSpPr/>
            <p:nvPr userDrawn="1"/>
          </p:nvSpPr>
          <p:spPr bwMode="auto">
            <a:xfrm rot="16200000">
              <a:off x="6756400" y="3144838"/>
              <a:ext cx="1316038" cy="3173412"/>
            </a:xfrm>
            <a:prstGeom prst="rect">
              <a:avLst/>
            </a:prstGeom>
            <a:solidFill>
              <a:srgbClr val="9BA32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6" name="Rectangle 15"/>
            <p:cNvSpPr/>
            <p:nvPr userDrawn="1"/>
          </p:nvSpPr>
          <p:spPr bwMode="auto">
            <a:xfrm rot="16200000">
              <a:off x="6756400" y="1828801"/>
              <a:ext cx="1316037" cy="3173412"/>
            </a:xfrm>
            <a:prstGeom prst="rect">
              <a:avLst/>
            </a:prstGeom>
            <a:solidFill>
              <a:srgbClr val="0000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7" name="Rectangle 16"/>
            <p:cNvSpPr/>
            <p:nvPr userDrawn="1"/>
          </p:nvSpPr>
          <p:spPr bwMode="auto">
            <a:xfrm rot="16200000">
              <a:off x="6756400" y="512763"/>
              <a:ext cx="1316038" cy="3173412"/>
            </a:xfrm>
            <a:prstGeom prst="rect">
              <a:avLst/>
            </a:prstGeom>
            <a:solidFill>
              <a:srgbClr val="FFAC2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8" name="Rectangle 17"/>
            <p:cNvSpPr/>
            <p:nvPr userDrawn="1"/>
          </p:nvSpPr>
          <p:spPr bwMode="auto">
            <a:xfrm rot="16200000">
              <a:off x="6756400" y="-803274"/>
              <a:ext cx="1316037" cy="3173412"/>
            </a:xfrm>
            <a:prstGeom prst="rect">
              <a:avLst/>
            </a:prstGeom>
            <a:solidFill>
              <a:srgbClr val="FF841E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16200000">
              <a:off x="6756400" y="4460876"/>
              <a:ext cx="1316037" cy="3173412"/>
            </a:xfrm>
            <a:prstGeom prst="rect">
              <a:avLst/>
            </a:prstGeom>
            <a:solidFill>
              <a:srgbClr val="FF2205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</p:grp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4625" y="212725"/>
            <a:ext cx="67373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2088" y="1654175"/>
            <a:ext cx="67373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C667BD0E-684B-4137-B76C-5C62F344144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6200000">
            <a:off x="2124075" y="-1819274"/>
            <a:ext cx="1614487" cy="5503862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PowerPoint </a:t>
            </a:r>
            <a:br>
              <a:rPr lang="en-GB" dirty="0" smtClean="0"/>
            </a:br>
            <a:r>
              <a:rPr lang="en-GB" dirty="0" smtClean="0"/>
              <a:t>Template</a:t>
            </a:r>
            <a:endParaRPr lang="en-GB" dirty="0"/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6024563" y="5702300"/>
            <a:ext cx="2922587" cy="931863"/>
          </a:xfrm>
        </p:spPr>
        <p:txBody>
          <a:bodyPr/>
          <a:lstStyle/>
          <a:p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11168" y="437502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mtClean="0"/>
              <a:t>Example of a table</a:t>
            </a:r>
            <a:endParaRPr lang="en-US" altLang="en-US" smtClean="0"/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type="tbl" idx="1"/>
          </p:nvPr>
        </p:nvGraphicFramePr>
        <p:xfrm>
          <a:off x="982663" y="1647825"/>
          <a:ext cx="7402512" cy="3441701"/>
        </p:xfrm>
        <a:graphic>
          <a:graphicData uri="http://schemas.openxmlformats.org/drawingml/2006/table">
            <a:tbl>
              <a:tblPr/>
              <a:tblGrid>
                <a:gridCol w="3702050"/>
                <a:gridCol w="3700462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2630488" y="5545138"/>
            <a:ext cx="59086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Note:  </a:t>
            </a:r>
            <a:r>
              <a:rPr lang="en-GB" altLang="en-US" sz="1800">
                <a:cs typeface="Arial" panose="020B0604020202020204" pitchFamily="34" charset="0"/>
              </a:rPr>
              <a:t>PowerPoint does not allow you to have nice default tables - but you can cut and paste this one</a:t>
            </a:r>
            <a:endParaRPr lang="en-US" altLang="en-US" sz="1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184150" y="2814638"/>
          <a:ext cx="6732588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Chart" r:id="rId4" imgW="8296224" imgH="4610130" progId="MSGraph.Chart.8">
                  <p:embed followColorScheme="full"/>
                </p:oleObj>
              </mc:Choice>
              <mc:Fallback>
                <p:oleObj name="Chart" r:id="rId4" imgW="8296224" imgH="4610130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150" y="2814638"/>
                        <a:ext cx="6732588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84188" y="274638"/>
            <a:ext cx="8202612" cy="1143000"/>
          </a:xfrm>
        </p:spPr>
        <p:txBody>
          <a:bodyPr/>
          <a:lstStyle/>
          <a:p>
            <a:pPr eaLnBrk="1" hangingPunct="1"/>
            <a:r>
              <a:rPr lang="en-GB" altLang="en-US" smtClean="0"/>
              <a:t>Process Flow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731838" y="3087688"/>
            <a:ext cx="1376362" cy="2354262"/>
          </a:xfrm>
          <a:prstGeom prst="rect">
            <a:avLst/>
          </a:prstGeom>
          <a:solidFill>
            <a:srgbClr val="748ED6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2266950" y="3087688"/>
            <a:ext cx="1376363" cy="2354262"/>
          </a:xfrm>
          <a:prstGeom prst="rect">
            <a:avLst/>
          </a:prstGeom>
          <a:solidFill>
            <a:srgbClr val="009193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3776663" y="3087688"/>
            <a:ext cx="1376362" cy="2354262"/>
          </a:xfrm>
          <a:prstGeom prst="rect">
            <a:avLst/>
          </a:prstGeom>
          <a:solidFill>
            <a:srgbClr val="99CCFF"/>
          </a:solidFill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5284788" y="3087688"/>
            <a:ext cx="1376362" cy="2354262"/>
          </a:xfrm>
          <a:prstGeom prst="rect">
            <a:avLst/>
          </a:prstGeom>
          <a:solidFill>
            <a:srgbClr val="FFAB57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6796088" y="3087688"/>
            <a:ext cx="1376362" cy="2354262"/>
          </a:xfrm>
          <a:prstGeom prst="rect">
            <a:avLst/>
          </a:prstGeom>
          <a:solidFill>
            <a:srgbClr val="FFC993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13320" name="Freeform 8"/>
          <p:cNvSpPr>
            <a:spLocks/>
          </p:cNvSpPr>
          <p:nvPr/>
        </p:nvSpPr>
        <p:spPr bwMode="auto">
          <a:xfrm>
            <a:off x="2266950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009193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3321" name="Freeform 9"/>
          <p:cNvSpPr>
            <a:spLocks/>
          </p:cNvSpPr>
          <p:nvPr/>
        </p:nvSpPr>
        <p:spPr bwMode="auto">
          <a:xfrm>
            <a:off x="731838" y="1614488"/>
            <a:ext cx="1898650" cy="1270000"/>
          </a:xfrm>
          <a:custGeom>
            <a:avLst/>
            <a:gdLst>
              <a:gd name="T0" fmla="*/ 2147483646 w 1196"/>
              <a:gd name="T1" fmla="*/ 2147483646 h 800"/>
              <a:gd name="T2" fmla="*/ 2147483646 w 1196"/>
              <a:gd name="T3" fmla="*/ 0 h 800"/>
              <a:gd name="T4" fmla="*/ 0 w 1196"/>
              <a:gd name="T5" fmla="*/ 0 h 800"/>
              <a:gd name="T6" fmla="*/ 0 w 1196"/>
              <a:gd name="T7" fmla="*/ 2147483646 h 800"/>
              <a:gd name="T8" fmla="*/ 2147483646 w 1196"/>
              <a:gd name="T9" fmla="*/ 2147483646 h 800"/>
              <a:gd name="T10" fmla="*/ 2147483646 w 1196"/>
              <a:gd name="T11" fmla="*/ 2147483646 h 800"/>
              <a:gd name="T12" fmla="*/ 2147483646 w 1196"/>
              <a:gd name="T13" fmla="*/ 2147483646 h 800"/>
              <a:gd name="T14" fmla="*/ 2147483646 w 1196"/>
              <a:gd name="T15" fmla="*/ 2147483646 h 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96" h="800">
                <a:moveTo>
                  <a:pt x="1046" y="204"/>
                </a:moveTo>
                <a:lnTo>
                  <a:pt x="892" y="0"/>
                </a:lnTo>
                <a:lnTo>
                  <a:pt x="0" y="0"/>
                </a:lnTo>
                <a:lnTo>
                  <a:pt x="0" y="800"/>
                </a:lnTo>
                <a:lnTo>
                  <a:pt x="892" y="800"/>
                </a:lnTo>
                <a:lnTo>
                  <a:pt x="1046" y="596"/>
                </a:lnTo>
                <a:lnTo>
                  <a:pt x="1196" y="400"/>
                </a:lnTo>
                <a:lnTo>
                  <a:pt x="1046" y="204"/>
                </a:lnTo>
                <a:close/>
              </a:path>
            </a:pathLst>
          </a:custGeom>
          <a:solidFill>
            <a:srgbClr val="748ED6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3322" name="Freeform 10"/>
          <p:cNvSpPr>
            <a:spLocks/>
          </p:cNvSpPr>
          <p:nvPr/>
        </p:nvSpPr>
        <p:spPr bwMode="auto">
          <a:xfrm>
            <a:off x="3776663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99CCFF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3323" name="Freeform 11"/>
          <p:cNvSpPr>
            <a:spLocks/>
          </p:cNvSpPr>
          <p:nvPr/>
        </p:nvSpPr>
        <p:spPr bwMode="auto">
          <a:xfrm>
            <a:off x="5284788" y="1614488"/>
            <a:ext cx="1857375" cy="1270000"/>
          </a:xfrm>
          <a:custGeom>
            <a:avLst/>
            <a:gdLst>
              <a:gd name="T0" fmla="*/ 2147483646 w 1170"/>
              <a:gd name="T1" fmla="*/ 2147483646 h 800"/>
              <a:gd name="T2" fmla="*/ 2147483646 w 1170"/>
              <a:gd name="T3" fmla="*/ 0 h 800"/>
              <a:gd name="T4" fmla="*/ 0 w 1170"/>
              <a:gd name="T5" fmla="*/ 0 h 800"/>
              <a:gd name="T6" fmla="*/ 2147483646 w 1170"/>
              <a:gd name="T7" fmla="*/ 2147483646 h 800"/>
              <a:gd name="T8" fmla="*/ 2147483646 w 1170"/>
              <a:gd name="T9" fmla="*/ 2147483646 h 800"/>
              <a:gd name="T10" fmla="*/ 2147483646 w 1170"/>
              <a:gd name="T11" fmla="*/ 2147483646 h 800"/>
              <a:gd name="T12" fmla="*/ 0 w 1170"/>
              <a:gd name="T13" fmla="*/ 2147483646 h 800"/>
              <a:gd name="T14" fmla="*/ 2147483646 w 1170"/>
              <a:gd name="T15" fmla="*/ 2147483646 h 800"/>
              <a:gd name="T16" fmla="*/ 2147483646 w 1170"/>
              <a:gd name="T17" fmla="*/ 2147483646 h 800"/>
              <a:gd name="T18" fmla="*/ 2147483646 w 1170"/>
              <a:gd name="T19" fmla="*/ 2147483646 h 800"/>
              <a:gd name="T20" fmla="*/ 2147483646 w 1170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70" h="800">
                <a:moveTo>
                  <a:pt x="1020" y="204"/>
                </a:moveTo>
                <a:lnTo>
                  <a:pt x="864" y="0"/>
                </a:lnTo>
                <a:lnTo>
                  <a:pt x="0" y="0"/>
                </a:lnTo>
                <a:lnTo>
                  <a:pt x="156" y="204"/>
                </a:lnTo>
                <a:lnTo>
                  <a:pt x="306" y="400"/>
                </a:lnTo>
                <a:lnTo>
                  <a:pt x="156" y="596"/>
                </a:lnTo>
                <a:lnTo>
                  <a:pt x="0" y="800"/>
                </a:lnTo>
                <a:lnTo>
                  <a:pt x="864" y="800"/>
                </a:lnTo>
                <a:lnTo>
                  <a:pt x="1020" y="596"/>
                </a:lnTo>
                <a:lnTo>
                  <a:pt x="1170" y="400"/>
                </a:lnTo>
                <a:lnTo>
                  <a:pt x="1020" y="204"/>
                </a:lnTo>
                <a:close/>
              </a:path>
            </a:pathLst>
          </a:custGeom>
          <a:solidFill>
            <a:srgbClr val="FFAB57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3324" name="Freeform 12"/>
          <p:cNvSpPr>
            <a:spLocks/>
          </p:cNvSpPr>
          <p:nvPr/>
        </p:nvSpPr>
        <p:spPr bwMode="auto">
          <a:xfrm>
            <a:off x="6796088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FFC993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2916238" y="20669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Plan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1031875" y="2065338"/>
            <a:ext cx="895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E4C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4446588" y="2066925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Build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5959475" y="2065338"/>
            <a:ext cx="628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7366000" y="2066925"/>
            <a:ext cx="107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Evaluate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Examples of default styles</a:t>
            </a:r>
            <a:endParaRPr lang="en-US" altLang="en-US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42913" y="1820863"/>
            <a:ext cx="4689475" cy="4525962"/>
          </a:xfrm>
          <a:noFill/>
        </p:spPr>
        <p:txBody>
          <a:bodyPr/>
          <a:lstStyle/>
          <a:p>
            <a:pPr eaLnBrk="1" hangingPunct="1"/>
            <a:r>
              <a:rPr lang="en-GB" altLang="en-US" sz="2800" smtClean="0"/>
              <a:t>Text and lines are like this</a:t>
            </a:r>
          </a:p>
          <a:p>
            <a:pPr eaLnBrk="1" hangingPunct="1"/>
            <a:r>
              <a:rPr lang="en-GB" altLang="en-US" sz="2800" u="sng" smtClean="0">
                <a:solidFill>
                  <a:schemeClr val="hlink"/>
                </a:solidFill>
              </a:rPr>
              <a:t>Hyperlinks like this</a:t>
            </a:r>
          </a:p>
          <a:p>
            <a:pPr eaLnBrk="1" hangingPunct="1"/>
            <a:r>
              <a:rPr lang="en-GB" altLang="en-US" sz="2800" u="sng" smtClean="0">
                <a:solidFill>
                  <a:schemeClr val="folHlink"/>
                </a:solidFill>
              </a:rPr>
              <a:t>Visited hyperlinks like this</a:t>
            </a:r>
            <a:endParaRPr lang="en-US" altLang="en-US" sz="2800" u="sng" smtClean="0">
              <a:solidFill>
                <a:schemeClr val="folHlink"/>
              </a:solidFill>
            </a:endParaRPr>
          </a:p>
        </p:txBody>
      </p:sp>
      <p:graphicFrame>
        <p:nvGraphicFramePr>
          <p:cNvPr id="21508" name="Group 4"/>
          <p:cNvGraphicFramePr>
            <a:graphicFrameLocks noGrp="1"/>
          </p:cNvGraphicFramePr>
          <p:nvPr>
            <p:ph sz="half" idx="2"/>
          </p:nvPr>
        </p:nvGraphicFramePr>
        <p:xfrm>
          <a:off x="339725" y="4040188"/>
          <a:ext cx="3171825" cy="1735137"/>
        </p:xfrm>
        <a:graphic>
          <a:graphicData uri="http://schemas.openxmlformats.org/drawingml/2006/table">
            <a:tbl>
              <a:tblPr/>
              <a:tblGrid>
                <a:gridCol w="1585912"/>
                <a:gridCol w="1585913"/>
              </a:tblGrid>
              <a:tr h="8683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Table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6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3852863" y="4222750"/>
            <a:ext cx="2232025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Text box</a:t>
            </a:r>
            <a:endParaRPr lang="en-US" altLang="en-US" sz="1800">
              <a:cs typeface="Arial" panose="020B0604020202020204" pitchFamily="34" charset="0"/>
            </a:endParaRPr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6356350" y="4222750"/>
            <a:ext cx="2232025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Text box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With shadow</a:t>
            </a:r>
            <a:endParaRPr lang="en-US" altLang="en-US" sz="1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107</Words>
  <Application>Microsoft Office PowerPoint</Application>
  <PresentationFormat>On-screen Show (4:3)</PresentationFormat>
  <Paragraphs>44</Paragraphs>
  <Slides>5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Chart</vt:lpstr>
      <vt:lpstr>PowerPoint  Template</vt:lpstr>
      <vt:lpstr>Example of a table</vt:lpstr>
      <vt:lpstr>Sample Graph (3 colours)</vt:lpstr>
      <vt:lpstr>Process Flow</vt:lpstr>
      <vt:lpstr>Examples of default styles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PowerPoint Template</dc:title>
  <dc:creator>Presentation Magazine</dc:creator>
  <cp:lastModifiedBy>Nasrin</cp:lastModifiedBy>
  <cp:revision>38</cp:revision>
  <dcterms:created xsi:type="dcterms:W3CDTF">2009-11-03T13:35:13Z</dcterms:created>
  <dcterms:modified xsi:type="dcterms:W3CDTF">2015-12-16T15:33:15Z</dcterms:modified>
</cp:coreProperties>
</file>