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65" r:id="rId3"/>
    <p:sldId id="262" r:id="rId4"/>
    <p:sldId id="263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360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5DF21A41-9E5B-4F31-BF02-E89794F400C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A5088EA-B5E6-48FB-B6B5-AF9FBA313F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11489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6154E7-DEF0-469C-8AF6-97D08246EFA9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89434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352484F-5C47-4738-9052-C2F2CD92930E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44572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9AE2CC-A8B6-4698-AB94-BAD09CB2B83E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58183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8172C3-5A18-4767-B081-49C06ABE92DD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93540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52463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304925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957388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609850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3262313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3914775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4567238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5219700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5872163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6524625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36036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731838" y="0"/>
            <a:ext cx="360362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3660775" y="0"/>
            <a:ext cx="358775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4392613" y="0"/>
            <a:ext cx="358775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124450" y="0"/>
            <a:ext cx="360363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5856288" y="0"/>
            <a:ext cx="3603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588125" y="0"/>
            <a:ext cx="360363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7319963" y="0"/>
            <a:ext cx="3603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8051800" y="0"/>
            <a:ext cx="360363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8783638" y="0"/>
            <a:ext cx="3603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1463675" y="0"/>
            <a:ext cx="36036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2195513" y="0"/>
            <a:ext cx="360362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2927350" y="0"/>
            <a:ext cx="36036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C41A0-53CA-4B26-B9EB-440D82C2A0AE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5521AD-D02E-433C-99CD-03904E9615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775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B3236-C4DD-44BB-A2B2-42CD7F43B2F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4D10-775F-468F-965C-93953D3FA2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0971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6C18B-D41E-4232-97B4-185D121F060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2F66-24A8-4A9A-AD08-C5EAFCA775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5812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29C14F-53BA-47E9-B68D-0412DCE0FD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613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59869-B594-4796-87AD-CBFE8600787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82E3-7EB4-4197-9EB7-771A081F69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391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260D4-9718-4DA9-9CBE-EF30BA18350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94D7F-8150-4987-BE6D-367D24583F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529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274F0-AE44-4BC5-ABB4-A3F00EEAF6F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541B5-1864-41FF-B87D-471F555C9FB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402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1F4FD-7ACA-4538-B4C2-40CF4E29855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CDF73-BDDB-4F77-B163-C7F1A0112C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05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C1505-4ADB-4D5A-8341-D0BD1062E14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828D9-1CA9-4D52-81A3-23EACD99AA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2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14906-E394-4735-89F5-388F9BDE150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FEEEA-20E0-448B-B82A-E2C818912B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008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60400-EFA3-4995-92C3-46EDFA8042B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C699-4CA9-4562-AAD2-ED3834B991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950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429F4-E150-45A4-9ACA-01D7A8F990D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5861-07C7-4D06-AB15-C27DE06F60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91011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52463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1304925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1957388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2609850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62313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3914775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4567238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5219700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5872163"/>
            <a:ext cx="9144000" cy="3333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0" y="6524625"/>
            <a:ext cx="9144000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0"/>
            <a:ext cx="36036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731838" y="0"/>
            <a:ext cx="360362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3660775" y="0"/>
            <a:ext cx="358775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4392613" y="0"/>
            <a:ext cx="358775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5124450" y="0"/>
            <a:ext cx="360363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5856288" y="0"/>
            <a:ext cx="3603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6588125" y="0"/>
            <a:ext cx="360363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7319963" y="0"/>
            <a:ext cx="3603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8051800" y="0"/>
            <a:ext cx="360363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8783638" y="0"/>
            <a:ext cx="3603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463675" y="0"/>
            <a:ext cx="36036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 userDrawn="1"/>
        </p:nvSpPr>
        <p:spPr>
          <a:xfrm>
            <a:off x="2195513" y="0"/>
            <a:ext cx="360362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2927350" y="0"/>
            <a:ext cx="36036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509588" y="450850"/>
            <a:ext cx="8137525" cy="5976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05738509-EF44-4502-AB6B-BE57600B18AE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7D94EA0-CAB7-4D12-81EC-CEADF9C6571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PowerPoint Template</a:t>
            </a:r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1"/>
                </a:solidFill>
              </a:rPr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8" y="1339433"/>
            <a:ext cx="2605201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Process Flow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>
              <a:solidFill>
                <a:schemeClr val="accent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>
              <a:solidFill>
                <a:schemeClr val="accent2"/>
              </a:solidFill>
            </a:endParaRPr>
          </a:p>
        </p:txBody>
      </p:sp>
      <p:sp>
        <p:nvSpPr>
          <p:cNvPr id="15368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69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0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5372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Plan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Design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Build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Test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686175" y="27876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62500" y="27876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33663" y="44021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702050" y="44021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770438" y="44021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840413" y="44021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822950" y="27876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617788" y="27876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398713" y="21478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716338" y="20256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667250" y="21478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946775" y="20256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776538" y="37623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722688" y="37623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657725" y="36401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38813" y="36385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1116013" y="1989138"/>
          <a:ext cx="6732587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Chart" r:id="rId4" imgW="8296363" imgH="4610196" progId="MSGraph.Chart.8">
                  <p:embed followColorScheme="full"/>
                </p:oleObj>
              </mc:Choice>
              <mc:Fallback>
                <p:oleObj name="Chart" r:id="rId4" imgW="8296363" imgH="4610196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989138"/>
                        <a:ext cx="6732587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144588" y="1916113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1187450" y="5397500"/>
            <a:ext cx="55530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Note:  </a:t>
            </a:r>
            <a:r>
              <a:rPr lang="en-GB" altLang="en-US" sz="1800"/>
              <a:t>PowerPoint does not allow you to have nice default tables - but you can cut and paste this one</a:t>
            </a: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9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FF"/>
      </a:accent1>
      <a:accent2>
        <a:srgbClr val="0070C0"/>
      </a:accent2>
      <a:accent3>
        <a:srgbClr val="002060"/>
      </a:accent3>
      <a:accent4>
        <a:srgbClr val="00B0F0"/>
      </a:accent4>
      <a:accent5>
        <a:srgbClr val="4BACC6"/>
      </a:accent5>
      <a:accent6>
        <a:srgbClr val="17365D"/>
      </a:accent6>
      <a:hlink>
        <a:srgbClr val="FF000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99</Words>
  <Application>Microsoft Office PowerPoint</Application>
  <PresentationFormat>On-screen Show (4:3)</PresentationFormat>
  <Paragraphs>48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PowerPoint Template</vt:lpstr>
      <vt:lpstr>Process Flow</vt:lpstr>
      <vt:lpstr>Colour scheme</vt:lpstr>
      <vt:lpstr>Sample Graph (3 colours)</vt:lpstr>
      <vt:lpstr>Example of a 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8</cp:revision>
  <dcterms:created xsi:type="dcterms:W3CDTF">2012-03-30T13:07:39Z</dcterms:created>
  <dcterms:modified xsi:type="dcterms:W3CDTF">2015-12-16T15:34:43Z</dcterms:modified>
</cp:coreProperties>
</file>