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9" r:id="rId2"/>
    <p:sldId id="261" r:id="rId3"/>
    <p:sldId id="262" r:id="rId4"/>
    <p:sldId id="264" r:id="rId5"/>
    <p:sldId id="265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4" d="100"/>
          <a:sy n="74" d="100"/>
        </p:scale>
        <p:origin x="-39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C516655E-83C0-40D1-817A-33EDAE41366F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BA31564-24FE-4EA7-B116-8AD4A0E23E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67625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37D9600-535A-4C45-AB3B-DD39B29F5FE9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43216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D6DE9E2-3E3B-4C8E-BFF5-7DAAD6312873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926378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035E8A9-87AE-400A-BCF3-046785AA4898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292037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5498263-0860-4116-9AD9-A3A900ABCC68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72493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652463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1304925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1957388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2609850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3262313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3914775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4567238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5219700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5872163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0" y="6524625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0" y="0"/>
            <a:ext cx="36036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731838" y="0"/>
            <a:ext cx="36036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3660775" y="0"/>
            <a:ext cx="35877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4392613" y="0"/>
            <a:ext cx="35877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5124450" y="0"/>
            <a:ext cx="36036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5856288" y="0"/>
            <a:ext cx="36036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6588125" y="0"/>
            <a:ext cx="36036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7319963" y="0"/>
            <a:ext cx="36036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3" name="Rectangle 22"/>
          <p:cNvSpPr/>
          <p:nvPr userDrawn="1"/>
        </p:nvSpPr>
        <p:spPr>
          <a:xfrm>
            <a:off x="8051800" y="0"/>
            <a:ext cx="36036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4" name="Rectangle 23"/>
          <p:cNvSpPr/>
          <p:nvPr userDrawn="1"/>
        </p:nvSpPr>
        <p:spPr>
          <a:xfrm>
            <a:off x="8783638" y="0"/>
            <a:ext cx="36036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5" name="Rectangle 24"/>
          <p:cNvSpPr/>
          <p:nvPr userDrawn="1"/>
        </p:nvSpPr>
        <p:spPr>
          <a:xfrm>
            <a:off x="1463675" y="0"/>
            <a:ext cx="36036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6" name="Rectangle 25"/>
          <p:cNvSpPr/>
          <p:nvPr userDrawn="1"/>
        </p:nvSpPr>
        <p:spPr>
          <a:xfrm>
            <a:off x="2195513" y="0"/>
            <a:ext cx="36036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7" name="Rectangle 26"/>
          <p:cNvSpPr/>
          <p:nvPr userDrawn="1"/>
        </p:nvSpPr>
        <p:spPr>
          <a:xfrm>
            <a:off x="2927350" y="0"/>
            <a:ext cx="36036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2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E6D31-7573-4B57-A78F-CC1674B32E7A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2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C6FD0F3-3300-45E0-A7B1-23705D4EC7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32950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10C0F-9B88-4607-B209-B90B0573DE32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41237-44AD-476B-9DB6-0E35935A090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9216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CFBFC-EBF0-4B2B-BC5A-C5FB7B52644D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6FF8E-47D8-46C2-8F79-A80F20A0DC5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9278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359BBBC-AE4C-4662-93BC-82FB7583C00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27121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DBF47-4512-4782-AC01-49CC31C750D0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A1F33-CEC1-4E23-A048-FA1AFAD2F6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45802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1210C-9B41-4D0F-BD62-F04B074FAD85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18A63-ED76-49DC-A28F-1F5F1FBF3FC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05992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6A16B-0089-4BB1-9027-CEEE6C8822E5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4E465-6158-47A2-99BD-9149A733BD6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38400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B81B5-ABE6-4751-B394-CBF4EBFF6BFE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D1E91-6C11-41E2-BC61-4613CC2A1D2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87761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E6103-89AF-4BEA-8D26-56FA3B7B5A82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F18C1-1825-4AB9-8AA1-EBBEAC845D2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3360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5D30B-7167-41C1-A350-708634106D63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BB914-D741-476E-894D-89ED268EFFE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64417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8317B-0731-40F4-A3AA-F13D941F84EC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F3540-BF6E-48DE-A40B-22C83C59FD0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27139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D8C2D-DA67-4717-B72B-F86CB0F101B6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15425-A8F6-414E-8FD8-6A2708D1073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30191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652463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1304925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0" y="1957388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2609850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262313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3914775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0" y="4567238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0" y="5219700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0" y="5872163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0" y="6524625"/>
            <a:ext cx="9144000" cy="333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0" y="0"/>
            <a:ext cx="36036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731838" y="0"/>
            <a:ext cx="36036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3660775" y="0"/>
            <a:ext cx="35877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4392613" y="0"/>
            <a:ext cx="35877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5124450" y="0"/>
            <a:ext cx="36036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3" name="Rectangle 22"/>
          <p:cNvSpPr/>
          <p:nvPr userDrawn="1"/>
        </p:nvSpPr>
        <p:spPr>
          <a:xfrm>
            <a:off x="5856288" y="0"/>
            <a:ext cx="36036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4" name="Rectangle 23"/>
          <p:cNvSpPr/>
          <p:nvPr userDrawn="1"/>
        </p:nvSpPr>
        <p:spPr>
          <a:xfrm>
            <a:off x="6588125" y="0"/>
            <a:ext cx="36036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5" name="Rectangle 24"/>
          <p:cNvSpPr/>
          <p:nvPr userDrawn="1"/>
        </p:nvSpPr>
        <p:spPr>
          <a:xfrm>
            <a:off x="7319963" y="0"/>
            <a:ext cx="36036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6" name="Rectangle 25"/>
          <p:cNvSpPr/>
          <p:nvPr userDrawn="1"/>
        </p:nvSpPr>
        <p:spPr>
          <a:xfrm>
            <a:off x="8051800" y="0"/>
            <a:ext cx="36036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7" name="Rectangle 26"/>
          <p:cNvSpPr/>
          <p:nvPr userDrawn="1"/>
        </p:nvSpPr>
        <p:spPr>
          <a:xfrm>
            <a:off x="8783638" y="0"/>
            <a:ext cx="36036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8" name="Rectangle 27"/>
          <p:cNvSpPr/>
          <p:nvPr userDrawn="1"/>
        </p:nvSpPr>
        <p:spPr>
          <a:xfrm>
            <a:off x="1463675" y="0"/>
            <a:ext cx="36036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9" name="Rectangle 28"/>
          <p:cNvSpPr/>
          <p:nvPr userDrawn="1"/>
        </p:nvSpPr>
        <p:spPr>
          <a:xfrm>
            <a:off x="2195513" y="0"/>
            <a:ext cx="36036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30" name="Rectangle 29"/>
          <p:cNvSpPr/>
          <p:nvPr userDrawn="1"/>
        </p:nvSpPr>
        <p:spPr>
          <a:xfrm>
            <a:off x="2927350" y="0"/>
            <a:ext cx="36036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31" name="Rectangle 30"/>
          <p:cNvSpPr/>
          <p:nvPr userDrawn="1"/>
        </p:nvSpPr>
        <p:spPr>
          <a:xfrm>
            <a:off x="509588" y="450850"/>
            <a:ext cx="8137525" cy="5976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105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7D39DBE5-BD67-4237-964C-F870F304AB39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755A18D-CCF8-409F-B548-599F30A5AA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PowerPoint Template</a:t>
            </a:r>
          </a:p>
        </p:txBody>
      </p:sp>
      <p:sp>
        <p:nvSpPr>
          <p:cNvPr id="6147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48064" y="1052736"/>
            <a:ext cx="2605201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686175" y="27876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4762500" y="27876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633663" y="44021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3702050" y="44021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4770438" y="44021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5840413" y="44021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5822950" y="27876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617788" y="27876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398713" y="21478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3716338" y="20256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4667250" y="21478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5946775" y="20256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2776538" y="37623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3722688" y="37623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4657725" y="36401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5738813" y="36385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1116013" y="1989138"/>
          <a:ext cx="6732587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Chart" r:id="rId4" imgW="8296224" imgH="4610130" progId="MSGraph.Chart.8">
                  <p:embed followColorScheme="full"/>
                </p:oleObj>
              </mc:Choice>
              <mc:Fallback>
                <p:oleObj name="Chart" r:id="rId4" imgW="8296224" imgH="4610130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1989138"/>
                        <a:ext cx="6732587" cy="374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Process Flow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731838" y="3087688"/>
            <a:ext cx="1376362" cy="2354262"/>
          </a:xfrm>
          <a:prstGeom prst="rect">
            <a:avLst/>
          </a:prstGeom>
          <a:solidFill>
            <a:srgbClr val="748ED6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1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2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3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GB" altLang="en-US" sz="1400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266950" y="3087688"/>
            <a:ext cx="1376363" cy="2354262"/>
          </a:xfrm>
          <a:prstGeom prst="rect">
            <a:avLst/>
          </a:prstGeom>
          <a:solidFill>
            <a:srgbClr val="009193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1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2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3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GB" altLang="en-US" sz="140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3776663" y="3087688"/>
            <a:ext cx="1376362" cy="2354262"/>
          </a:xfrm>
          <a:prstGeom prst="rect">
            <a:avLst/>
          </a:prstGeom>
          <a:solidFill>
            <a:srgbClr val="99CCFF"/>
          </a:solidFill>
          <a:ln w="127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1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2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3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GB" altLang="en-US" sz="1400">
              <a:solidFill>
                <a:schemeClr val="accent2"/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284788" y="3087688"/>
            <a:ext cx="1376362" cy="2354262"/>
          </a:xfrm>
          <a:prstGeom prst="rect">
            <a:avLst/>
          </a:prstGeom>
          <a:solidFill>
            <a:srgbClr val="FFAB57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1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2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3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GB" altLang="en-US" sz="1400"/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6796088" y="3087688"/>
            <a:ext cx="1376362" cy="2354262"/>
          </a:xfrm>
          <a:prstGeom prst="rect">
            <a:avLst/>
          </a:prstGeom>
          <a:solidFill>
            <a:srgbClr val="FFC993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180975" indent="-1809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1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2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GB" altLang="en-US" sz="1400"/>
              <a:t>Bullet 3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GB" altLang="en-US" sz="1400">
              <a:solidFill>
                <a:schemeClr val="accent2"/>
              </a:solidFill>
            </a:endParaRPr>
          </a:p>
        </p:txBody>
      </p:sp>
      <p:sp>
        <p:nvSpPr>
          <p:cNvPr id="15368" name="Freeform 8"/>
          <p:cNvSpPr>
            <a:spLocks/>
          </p:cNvSpPr>
          <p:nvPr/>
        </p:nvSpPr>
        <p:spPr bwMode="auto">
          <a:xfrm>
            <a:off x="2266950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009193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5369" name="Freeform 9"/>
          <p:cNvSpPr>
            <a:spLocks/>
          </p:cNvSpPr>
          <p:nvPr/>
        </p:nvSpPr>
        <p:spPr bwMode="auto">
          <a:xfrm>
            <a:off x="731838" y="1614488"/>
            <a:ext cx="1898650" cy="1270000"/>
          </a:xfrm>
          <a:custGeom>
            <a:avLst/>
            <a:gdLst>
              <a:gd name="T0" fmla="*/ 2147483646 w 1196"/>
              <a:gd name="T1" fmla="*/ 2147483646 h 800"/>
              <a:gd name="T2" fmla="*/ 2147483646 w 1196"/>
              <a:gd name="T3" fmla="*/ 0 h 800"/>
              <a:gd name="T4" fmla="*/ 0 w 1196"/>
              <a:gd name="T5" fmla="*/ 0 h 800"/>
              <a:gd name="T6" fmla="*/ 0 w 1196"/>
              <a:gd name="T7" fmla="*/ 2147483646 h 800"/>
              <a:gd name="T8" fmla="*/ 2147483646 w 1196"/>
              <a:gd name="T9" fmla="*/ 2147483646 h 800"/>
              <a:gd name="T10" fmla="*/ 2147483646 w 1196"/>
              <a:gd name="T11" fmla="*/ 2147483646 h 800"/>
              <a:gd name="T12" fmla="*/ 2147483646 w 1196"/>
              <a:gd name="T13" fmla="*/ 2147483646 h 800"/>
              <a:gd name="T14" fmla="*/ 2147483646 w 1196"/>
              <a:gd name="T15" fmla="*/ 2147483646 h 8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196" h="800">
                <a:moveTo>
                  <a:pt x="1046" y="204"/>
                </a:moveTo>
                <a:lnTo>
                  <a:pt x="892" y="0"/>
                </a:lnTo>
                <a:lnTo>
                  <a:pt x="0" y="0"/>
                </a:lnTo>
                <a:lnTo>
                  <a:pt x="0" y="800"/>
                </a:lnTo>
                <a:lnTo>
                  <a:pt x="892" y="800"/>
                </a:lnTo>
                <a:lnTo>
                  <a:pt x="1046" y="596"/>
                </a:lnTo>
                <a:lnTo>
                  <a:pt x="1196" y="400"/>
                </a:lnTo>
                <a:lnTo>
                  <a:pt x="1046" y="204"/>
                </a:lnTo>
                <a:close/>
              </a:path>
            </a:pathLst>
          </a:custGeom>
          <a:solidFill>
            <a:srgbClr val="748ED6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5370" name="Freeform 10"/>
          <p:cNvSpPr>
            <a:spLocks/>
          </p:cNvSpPr>
          <p:nvPr/>
        </p:nvSpPr>
        <p:spPr bwMode="auto">
          <a:xfrm>
            <a:off x="3776663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99CCFF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5371" name="Freeform 11"/>
          <p:cNvSpPr>
            <a:spLocks/>
          </p:cNvSpPr>
          <p:nvPr/>
        </p:nvSpPr>
        <p:spPr bwMode="auto">
          <a:xfrm>
            <a:off x="5284788" y="1614488"/>
            <a:ext cx="1857375" cy="1270000"/>
          </a:xfrm>
          <a:custGeom>
            <a:avLst/>
            <a:gdLst>
              <a:gd name="T0" fmla="*/ 2147483646 w 1170"/>
              <a:gd name="T1" fmla="*/ 2147483646 h 800"/>
              <a:gd name="T2" fmla="*/ 2147483646 w 1170"/>
              <a:gd name="T3" fmla="*/ 0 h 800"/>
              <a:gd name="T4" fmla="*/ 0 w 1170"/>
              <a:gd name="T5" fmla="*/ 0 h 800"/>
              <a:gd name="T6" fmla="*/ 2147483646 w 1170"/>
              <a:gd name="T7" fmla="*/ 2147483646 h 800"/>
              <a:gd name="T8" fmla="*/ 2147483646 w 1170"/>
              <a:gd name="T9" fmla="*/ 2147483646 h 800"/>
              <a:gd name="T10" fmla="*/ 2147483646 w 1170"/>
              <a:gd name="T11" fmla="*/ 2147483646 h 800"/>
              <a:gd name="T12" fmla="*/ 0 w 1170"/>
              <a:gd name="T13" fmla="*/ 2147483646 h 800"/>
              <a:gd name="T14" fmla="*/ 2147483646 w 1170"/>
              <a:gd name="T15" fmla="*/ 2147483646 h 800"/>
              <a:gd name="T16" fmla="*/ 2147483646 w 1170"/>
              <a:gd name="T17" fmla="*/ 2147483646 h 800"/>
              <a:gd name="T18" fmla="*/ 2147483646 w 1170"/>
              <a:gd name="T19" fmla="*/ 2147483646 h 800"/>
              <a:gd name="T20" fmla="*/ 2147483646 w 1170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70" h="800">
                <a:moveTo>
                  <a:pt x="1020" y="204"/>
                </a:moveTo>
                <a:lnTo>
                  <a:pt x="864" y="0"/>
                </a:lnTo>
                <a:lnTo>
                  <a:pt x="0" y="0"/>
                </a:lnTo>
                <a:lnTo>
                  <a:pt x="156" y="204"/>
                </a:lnTo>
                <a:lnTo>
                  <a:pt x="306" y="400"/>
                </a:lnTo>
                <a:lnTo>
                  <a:pt x="156" y="596"/>
                </a:lnTo>
                <a:lnTo>
                  <a:pt x="0" y="800"/>
                </a:lnTo>
                <a:lnTo>
                  <a:pt x="864" y="800"/>
                </a:lnTo>
                <a:lnTo>
                  <a:pt x="1020" y="596"/>
                </a:lnTo>
                <a:lnTo>
                  <a:pt x="1170" y="400"/>
                </a:lnTo>
                <a:lnTo>
                  <a:pt x="1020" y="204"/>
                </a:lnTo>
                <a:close/>
              </a:path>
            </a:pathLst>
          </a:custGeom>
          <a:solidFill>
            <a:srgbClr val="FFAB57"/>
          </a:solidFill>
          <a:ln w="12700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5372" name="Freeform 12"/>
          <p:cNvSpPr>
            <a:spLocks/>
          </p:cNvSpPr>
          <p:nvPr/>
        </p:nvSpPr>
        <p:spPr bwMode="auto">
          <a:xfrm>
            <a:off x="6796088" y="1614488"/>
            <a:ext cx="1854200" cy="1270000"/>
          </a:xfrm>
          <a:custGeom>
            <a:avLst/>
            <a:gdLst>
              <a:gd name="T0" fmla="*/ 2147483646 w 1168"/>
              <a:gd name="T1" fmla="*/ 2147483646 h 800"/>
              <a:gd name="T2" fmla="*/ 2147483646 w 1168"/>
              <a:gd name="T3" fmla="*/ 0 h 800"/>
              <a:gd name="T4" fmla="*/ 0 w 1168"/>
              <a:gd name="T5" fmla="*/ 0 h 800"/>
              <a:gd name="T6" fmla="*/ 2147483646 w 1168"/>
              <a:gd name="T7" fmla="*/ 2147483646 h 800"/>
              <a:gd name="T8" fmla="*/ 2147483646 w 1168"/>
              <a:gd name="T9" fmla="*/ 2147483646 h 800"/>
              <a:gd name="T10" fmla="*/ 2147483646 w 1168"/>
              <a:gd name="T11" fmla="*/ 2147483646 h 800"/>
              <a:gd name="T12" fmla="*/ 0 w 1168"/>
              <a:gd name="T13" fmla="*/ 2147483646 h 800"/>
              <a:gd name="T14" fmla="*/ 2147483646 w 1168"/>
              <a:gd name="T15" fmla="*/ 2147483646 h 800"/>
              <a:gd name="T16" fmla="*/ 2147483646 w 1168"/>
              <a:gd name="T17" fmla="*/ 2147483646 h 800"/>
              <a:gd name="T18" fmla="*/ 2147483646 w 1168"/>
              <a:gd name="T19" fmla="*/ 2147483646 h 800"/>
              <a:gd name="T20" fmla="*/ 2147483646 w 1168"/>
              <a:gd name="T21" fmla="*/ 2147483646 h 8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68" h="800">
                <a:moveTo>
                  <a:pt x="1018" y="204"/>
                </a:moveTo>
                <a:lnTo>
                  <a:pt x="864" y="0"/>
                </a:lnTo>
                <a:lnTo>
                  <a:pt x="0" y="0"/>
                </a:lnTo>
                <a:lnTo>
                  <a:pt x="154" y="204"/>
                </a:lnTo>
                <a:lnTo>
                  <a:pt x="304" y="400"/>
                </a:lnTo>
                <a:lnTo>
                  <a:pt x="154" y="596"/>
                </a:lnTo>
                <a:lnTo>
                  <a:pt x="0" y="800"/>
                </a:lnTo>
                <a:lnTo>
                  <a:pt x="864" y="800"/>
                </a:lnTo>
                <a:lnTo>
                  <a:pt x="1018" y="596"/>
                </a:lnTo>
                <a:lnTo>
                  <a:pt x="1168" y="400"/>
                </a:lnTo>
                <a:lnTo>
                  <a:pt x="1018" y="204"/>
                </a:lnTo>
                <a:close/>
              </a:path>
            </a:pathLst>
          </a:custGeom>
          <a:solidFill>
            <a:srgbClr val="FFC993"/>
          </a:soli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2916238" y="2066925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Plan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1031875" y="2065338"/>
            <a:ext cx="895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2E4C9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Design</a:t>
            </a: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4446588" y="2066925"/>
            <a:ext cx="692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Build</a:t>
            </a: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5959475" y="2065338"/>
            <a:ext cx="628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Test</a:t>
            </a: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7366000" y="2066925"/>
            <a:ext cx="1073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/>
              <a:t>Evaluate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mtClean="0"/>
              <a:t>Example of a table</a:t>
            </a:r>
            <a:endParaRPr lang="en-US" altLang="en-US" smtClean="0"/>
          </a:p>
        </p:txBody>
      </p:sp>
      <p:graphicFrame>
        <p:nvGraphicFramePr>
          <p:cNvPr id="19459" name="Group 3"/>
          <p:cNvGraphicFramePr>
            <a:graphicFrameLocks noGrp="1"/>
          </p:cNvGraphicFramePr>
          <p:nvPr>
            <p:ph type="tbl" idx="1"/>
          </p:nvPr>
        </p:nvGraphicFramePr>
        <p:xfrm>
          <a:off x="1144588" y="1916113"/>
          <a:ext cx="7402512" cy="3441701"/>
        </p:xfrm>
        <a:graphic>
          <a:graphicData uri="http://schemas.openxmlformats.org/drawingml/2006/table">
            <a:tbl>
              <a:tblPr/>
              <a:tblGrid>
                <a:gridCol w="3702050"/>
                <a:gridCol w="3700462"/>
              </a:tblGrid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Title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Data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37" name="Text Box 29"/>
          <p:cNvSpPr txBox="1">
            <a:spLocks noChangeArrowheads="1"/>
          </p:cNvSpPr>
          <p:nvPr/>
        </p:nvSpPr>
        <p:spPr bwMode="auto">
          <a:xfrm>
            <a:off x="1116013" y="5397500"/>
            <a:ext cx="6335712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/>
              <a:t>Note:  </a:t>
            </a:r>
            <a:r>
              <a:rPr lang="en-GB" altLang="en-US" sz="1800"/>
              <a:t>PowerPoint does not allow you to have nice default tables - but you can cut and paste this one</a:t>
            </a:r>
            <a:endParaRPr lang="en-US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99</Words>
  <Application>Microsoft Office PowerPoint</Application>
  <PresentationFormat>On-screen Show (4:3)</PresentationFormat>
  <Paragraphs>48</Paragraphs>
  <Slides>5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Chart</vt:lpstr>
      <vt:lpstr>PowerPoint Template</vt:lpstr>
      <vt:lpstr>Colour scheme</vt:lpstr>
      <vt:lpstr>Sample Graph (3 colours)</vt:lpstr>
      <vt:lpstr>Process Flow</vt:lpstr>
      <vt:lpstr>Example of a table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jontypearce</dc:creator>
  <cp:lastModifiedBy>Nasrin</cp:lastModifiedBy>
  <cp:revision>5</cp:revision>
  <dcterms:created xsi:type="dcterms:W3CDTF">2012-03-30T13:07:39Z</dcterms:created>
  <dcterms:modified xsi:type="dcterms:W3CDTF">2015-12-16T15:32:40Z</dcterms:modified>
</cp:coreProperties>
</file>