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81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44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07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76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780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388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52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88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32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2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553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2E26D-C2E5-4481-B883-4AE17E2BC914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75D06-D295-4C81-8FEC-4172F95E59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3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3" descr="snow-patte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3967" y="4800600"/>
            <a:ext cx="2605201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accent6"/>
                </a:solidFill>
              </a:rPr>
              <a:t>مرکز پاورپوینت مادسیج</a:t>
            </a:r>
            <a:endParaRPr lang="fa-IR" sz="2400" dirty="0">
              <a:solidFill>
                <a:schemeClr val="accent6"/>
              </a:solidFill>
            </a:endParaRPr>
          </a:p>
        </p:txBody>
      </p:sp>
      <p:pic>
        <p:nvPicPr>
          <p:cNvPr id="6" name="Picture 10" descr="happychristfon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915" y="1300163"/>
            <a:ext cx="6223000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795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3" descr="snow-pattern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template-3-pi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51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3" descr="snow-pattern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>
              <a:latin typeface="Verdana" panose="020B0604030504040204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20" name="Picture 18" descr="template-2-arrow-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 descr="template-2-arrow-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17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3" descr="snow-pattern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template-3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173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3" descr="snow-pattern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latin typeface="Arial" panose="020B0604020202020204" pitchFamily="34" charset="0"/>
              </a:rPr>
              <a:t>Table</a:t>
            </a:r>
            <a:endParaRPr lang="en-PH">
              <a:latin typeface="Arial" panose="020B0604020202020204" pitchFamily="34" charset="0"/>
            </a:endParaRPr>
          </a:p>
        </p:txBody>
      </p:sp>
      <p:graphicFrame>
        <p:nvGraphicFramePr>
          <p:cNvPr id="6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71503"/>
              </p:ext>
            </p:extLst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294173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161</Words>
  <Application>Microsoft Office PowerPoint</Application>
  <PresentationFormat>On-screen Show (4:3)</PresentationFormat>
  <Paragraphs>55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2</cp:revision>
  <dcterms:created xsi:type="dcterms:W3CDTF">2015-12-16T15:13:03Z</dcterms:created>
  <dcterms:modified xsi:type="dcterms:W3CDTF">2015-12-16T15:20:32Z</dcterms:modified>
</cp:coreProperties>
</file>