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327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449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638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44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862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664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093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4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6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308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00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6EBE1-6271-47C5-97C2-4849C9214CD8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BD961-0344-482D-A66D-401448E2A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222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7" descr="baublesgro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009"/>
            <a:ext cx="9123218" cy="658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happychristfont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133600"/>
            <a:ext cx="6223000" cy="212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968500" y="103792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/>
                </a:solidFill>
              </a:rPr>
              <a:t>irppt.com</a:t>
            </a:r>
          </a:p>
          <a:p>
            <a:pPr algn="ctr"/>
            <a:r>
              <a:rPr lang="fa-IR" sz="2800" dirty="0" smtClean="0">
                <a:solidFill>
                  <a:schemeClr val="accent6"/>
                </a:solidFill>
              </a:rPr>
              <a:t>مرکز پاورپوینت مادسیج</a:t>
            </a:r>
            <a:endParaRPr lang="fa-IR" sz="2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19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7" descr="baublesgro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009"/>
            <a:ext cx="9123218" cy="658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template-3-ba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996" y="685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363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7" descr="baublesgro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009"/>
            <a:ext cx="9123218" cy="658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template-3-pi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762000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507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7" descr="baublesgro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009"/>
            <a:ext cx="9123218" cy="658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477000"/>
            <a:ext cx="2133600" cy="304800"/>
          </a:xfrm>
        </p:spPr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67400" y="6443663"/>
            <a:ext cx="2895600" cy="290512"/>
          </a:xfrm>
        </p:spPr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>
              <a:latin typeface="Verdana" panose="020B0604030504040204" pitchFamily="34" charset="0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4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5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 dirty="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20" name="Picture 18" descr="template-2-arrow-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9" descr="template-2-arrow-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507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7" descr="baublesgro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009"/>
            <a:ext cx="9123218" cy="658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PH" smtClean="0">
                <a:latin typeface="Arial" panose="020B0604020202020204" pitchFamily="34" charset="0"/>
              </a:rPr>
              <a:t>Table</a:t>
            </a:r>
            <a:endParaRPr lang="en-PH">
              <a:latin typeface="Arial" panose="020B0604020202020204" pitchFamily="34" charset="0"/>
            </a:endParaRPr>
          </a:p>
        </p:txBody>
      </p:sp>
      <p:graphicFrame>
        <p:nvGraphicFramePr>
          <p:cNvPr id="6" name="Group 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6160467"/>
              </p:ext>
            </p:extLst>
          </p:nvPr>
        </p:nvGraphicFramePr>
        <p:xfrm>
          <a:off x="789709" y="1371600"/>
          <a:ext cx="7543800" cy="32115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225550"/>
              </a:tblGrid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477000"/>
            <a:ext cx="2133600" cy="304800"/>
          </a:xfrm>
        </p:spPr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67400" y="6443663"/>
            <a:ext cx="2895600" cy="290512"/>
          </a:xfrm>
        </p:spPr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724507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161</Words>
  <Application>Microsoft Office PowerPoint</Application>
  <PresentationFormat>On-screen Show (4:3)</PresentationFormat>
  <Paragraphs>55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Nasrin</dc:creator>
  <cp:lastModifiedBy>Nasrin</cp:lastModifiedBy>
  <cp:revision>2</cp:revision>
  <dcterms:created xsi:type="dcterms:W3CDTF">2015-12-16T15:14:33Z</dcterms:created>
  <dcterms:modified xsi:type="dcterms:W3CDTF">2015-12-16T15:19:49Z</dcterms:modified>
</cp:coreProperties>
</file>