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6" r:id="rId2"/>
    <p:sldId id="268" r:id="rId3"/>
    <p:sldId id="271" r:id="rId4"/>
    <p:sldId id="270" r:id="rId5"/>
    <p:sldId id="27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920" autoAdjust="0"/>
  </p:normalViewPr>
  <p:slideViewPr>
    <p:cSldViewPr snapToGrid="0">
      <p:cViewPr varScale="1">
        <p:scale>
          <a:sx n="72" d="100"/>
          <a:sy n="72" d="100"/>
        </p:scale>
        <p:origin x="-450" y="-96"/>
      </p:cViewPr>
      <p:guideLst>
        <p:guide orient="horz" pos="2160"/>
        <p:guide pos="288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631D33F-1ADE-44D0-A9B9-2D581ED0224B}" type="slidenum">
              <a:rPr lang="en-US" altLang="en-US"/>
              <a:pPr>
                <a:defRPr/>
              </a:pPr>
              <a:t>‹#›</a:t>
            </a:fld>
            <a:endParaRPr lang="en-US" altLang="en-US"/>
          </a:p>
        </p:txBody>
      </p:sp>
    </p:spTree>
    <p:extLst>
      <p:ext uri="{BB962C8B-B14F-4D97-AF65-F5344CB8AC3E}">
        <p14:creationId xmlns:p14="http://schemas.microsoft.com/office/powerpoint/2010/main" val="3719873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vl1pPr>
          </a:lstStyle>
          <a:p>
            <a:pPr>
              <a:defRPr/>
            </a:pPr>
            <a:endParaRPr lang="en-GB" altLang="en-US"/>
          </a:p>
        </p:txBody>
      </p:sp>
      <p:sp>
        <p:nvSpPr>
          <p:cNvPr id="716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6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716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vl1pPr>
          </a:lstStyle>
          <a:p>
            <a:pPr>
              <a:defRPr/>
            </a:pPr>
            <a:endParaRPr lang="en-GB" altLang="en-US"/>
          </a:p>
        </p:txBody>
      </p:sp>
      <p:sp>
        <p:nvSpPr>
          <p:cNvPr id="716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8390375-DB97-4604-AC0D-ABDCA233F3DE}" type="slidenum">
              <a:rPr lang="en-GB" altLang="en-US"/>
              <a:pPr>
                <a:defRPr/>
              </a:pPr>
              <a:t>‹#›</a:t>
            </a:fld>
            <a:endParaRPr lang="en-GB" altLang="en-US"/>
          </a:p>
        </p:txBody>
      </p:sp>
    </p:spTree>
    <p:extLst>
      <p:ext uri="{BB962C8B-B14F-4D97-AF65-F5344CB8AC3E}">
        <p14:creationId xmlns:p14="http://schemas.microsoft.com/office/powerpoint/2010/main" val="35755906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D30CE261-6453-4BFF-85C4-874CE0D07278}" type="slidenum">
              <a:rPr lang="en-GB" altLang="en-US"/>
              <a:pPr algn="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7466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F58CB904-CF88-4A6B-9F00-52286F5F7E84}" type="slidenum">
              <a:rPr lang="en-GB" altLang="en-US"/>
              <a:pPr algn="r"/>
              <a:t>2</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33734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98D8BD70-FC9A-4883-A3AA-FAC1FC9ED7B2}" type="slidenum">
              <a:rPr lang="en-GB" altLang="en-US"/>
              <a:pPr algn="r"/>
              <a:t>4</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481568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366236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5" name="Rectangle 4"/>
          <p:cNvSpPr>
            <a:spLocks noChangeArrowheads="1"/>
          </p:cNvSpPr>
          <p:nvPr/>
        </p:nvSpPr>
        <p:spPr bwMode="auto">
          <a:xfrm>
            <a:off x="0" y="6605588"/>
            <a:ext cx="9139238" cy="2778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6" name="Rectangle 5"/>
          <p:cNvSpPr>
            <a:spLocks noChangeArrowheads="1"/>
          </p:cNvSpPr>
          <p:nvPr/>
        </p:nvSpPr>
        <p:spPr bwMode="auto">
          <a:xfrm>
            <a:off x="0" y="3617913"/>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7" name="Group 3282"/>
          <p:cNvGrpSpPr>
            <a:grpSpLocks/>
          </p:cNvGrpSpPr>
          <p:nvPr/>
        </p:nvGrpSpPr>
        <p:grpSpPr bwMode="auto">
          <a:xfrm>
            <a:off x="4927600" y="260350"/>
            <a:ext cx="1296988" cy="1081088"/>
            <a:chOff x="136" y="2514"/>
            <a:chExt cx="817" cy="681"/>
          </a:xfrm>
        </p:grpSpPr>
        <p:sp>
          <p:nvSpPr>
            <p:cNvPr id="8" name="AutoShape 17"/>
            <p:cNvSpPr>
              <a:spLocks noChangeArrowheads="1"/>
            </p:cNvSpPr>
            <p:nvPr userDrawn="1"/>
          </p:nvSpPr>
          <p:spPr bwMode="auto">
            <a:xfrm>
              <a:off x="136" y="2514"/>
              <a:ext cx="817" cy="681"/>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 name="Group 19"/>
            <p:cNvGrpSpPr>
              <a:grpSpLocks/>
            </p:cNvGrpSpPr>
            <p:nvPr userDrawn="1"/>
          </p:nvGrpSpPr>
          <p:grpSpPr bwMode="auto">
            <a:xfrm>
              <a:off x="227" y="2616"/>
              <a:ext cx="635" cy="477"/>
              <a:chOff x="2483" y="2808"/>
              <a:chExt cx="1328" cy="1060"/>
            </a:xfrm>
          </p:grpSpPr>
          <p:sp>
            <p:nvSpPr>
              <p:cNvPr id="10" name="Freeform 20"/>
              <p:cNvSpPr>
                <a:spLocks/>
              </p:cNvSpPr>
              <p:nvPr/>
            </p:nvSpPr>
            <p:spPr bwMode="auto">
              <a:xfrm>
                <a:off x="2483" y="2808"/>
                <a:ext cx="926" cy="916"/>
              </a:xfrm>
              <a:custGeom>
                <a:avLst/>
                <a:gdLst>
                  <a:gd name="T0" fmla="*/ 812 w 463"/>
                  <a:gd name="T1" fmla="*/ 250 h 458"/>
                  <a:gd name="T2" fmla="*/ 668 w 463"/>
                  <a:gd name="T3" fmla="*/ 802 h 458"/>
                  <a:gd name="T4" fmla="*/ 112 w 463"/>
                  <a:gd name="T5" fmla="*/ 666 h 458"/>
                  <a:gd name="T6" fmla="*/ 258 w 463"/>
                  <a:gd name="T7" fmla="*/ 114 h 458"/>
                  <a:gd name="T8" fmla="*/ 812 w 463"/>
                  <a:gd name="T9" fmla="*/ 250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3" h="458">
                    <a:moveTo>
                      <a:pt x="406" y="125"/>
                    </a:moveTo>
                    <a:cubicBezTo>
                      <a:pt x="463" y="220"/>
                      <a:pt x="430" y="343"/>
                      <a:pt x="334" y="401"/>
                    </a:cubicBezTo>
                    <a:cubicBezTo>
                      <a:pt x="237" y="458"/>
                      <a:pt x="113" y="428"/>
                      <a:pt x="56" y="333"/>
                    </a:cubicBezTo>
                    <a:cubicBezTo>
                      <a:pt x="0" y="238"/>
                      <a:pt x="32" y="115"/>
                      <a:pt x="129" y="57"/>
                    </a:cubicBezTo>
                    <a:cubicBezTo>
                      <a:pt x="226" y="0"/>
                      <a:pt x="350" y="30"/>
                      <a:pt x="406" y="125"/>
                    </a:cubicBez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 name="Freeform 21"/>
              <p:cNvSpPr>
                <a:spLocks/>
              </p:cNvSpPr>
              <p:nvPr/>
            </p:nvSpPr>
            <p:spPr bwMode="auto">
              <a:xfrm>
                <a:off x="3251" y="3452"/>
                <a:ext cx="560" cy="416"/>
              </a:xfrm>
              <a:custGeom>
                <a:avLst/>
                <a:gdLst>
                  <a:gd name="T0" fmla="*/ 560 w 560"/>
                  <a:gd name="T1" fmla="*/ 342 h 416"/>
                  <a:gd name="T2" fmla="*/ 510 w 560"/>
                  <a:gd name="T3" fmla="*/ 416 h 416"/>
                  <a:gd name="T4" fmla="*/ 0 w 560"/>
                  <a:gd name="T5" fmla="*/ 76 h 416"/>
                  <a:gd name="T6" fmla="*/ 50 w 560"/>
                  <a:gd name="T7" fmla="*/ 0 h 416"/>
                  <a:gd name="T8" fmla="*/ 560 w 560"/>
                  <a:gd name="T9" fmla="*/ 342 h 4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416">
                    <a:moveTo>
                      <a:pt x="560" y="342"/>
                    </a:moveTo>
                    <a:lnTo>
                      <a:pt x="510" y="416"/>
                    </a:lnTo>
                    <a:lnTo>
                      <a:pt x="0" y="76"/>
                    </a:lnTo>
                    <a:lnTo>
                      <a:pt x="50" y="0"/>
                    </a:lnTo>
                    <a:lnTo>
                      <a:pt x="560" y="342"/>
                    </a:ln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grpSp>
        <p:nvGrpSpPr>
          <p:cNvPr id="12" name="Group 3281"/>
          <p:cNvGrpSpPr>
            <a:grpSpLocks/>
          </p:cNvGrpSpPr>
          <p:nvPr/>
        </p:nvGrpSpPr>
        <p:grpSpPr bwMode="auto">
          <a:xfrm>
            <a:off x="6856413" y="260350"/>
            <a:ext cx="1296987" cy="1081088"/>
            <a:chOff x="136" y="3361"/>
            <a:chExt cx="817" cy="681"/>
          </a:xfrm>
        </p:grpSpPr>
        <p:sp>
          <p:nvSpPr>
            <p:cNvPr id="13" name="AutoShape 18"/>
            <p:cNvSpPr>
              <a:spLocks noChangeArrowheads="1"/>
            </p:cNvSpPr>
            <p:nvPr userDrawn="1"/>
          </p:nvSpPr>
          <p:spPr bwMode="auto">
            <a:xfrm>
              <a:off x="136" y="3361"/>
              <a:ext cx="817" cy="681"/>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4" name="Group 3274"/>
            <p:cNvGrpSpPr>
              <a:grpSpLocks/>
            </p:cNvGrpSpPr>
            <p:nvPr userDrawn="1"/>
          </p:nvGrpSpPr>
          <p:grpSpPr bwMode="auto">
            <a:xfrm>
              <a:off x="318" y="3449"/>
              <a:ext cx="453" cy="504"/>
              <a:chOff x="295" y="3430"/>
              <a:chExt cx="499" cy="579"/>
            </a:xfrm>
          </p:grpSpPr>
          <p:sp>
            <p:nvSpPr>
              <p:cNvPr id="15" name="Freeform 3275"/>
              <p:cNvSpPr>
                <a:spLocks/>
              </p:cNvSpPr>
              <p:nvPr/>
            </p:nvSpPr>
            <p:spPr bwMode="auto">
              <a:xfrm rot="684077">
                <a:off x="413" y="3430"/>
                <a:ext cx="359" cy="254"/>
              </a:xfrm>
              <a:custGeom>
                <a:avLst/>
                <a:gdLst>
                  <a:gd name="T0" fmla="*/ 62 w 681"/>
                  <a:gd name="T1" fmla="*/ 169 h 508"/>
                  <a:gd name="T2" fmla="*/ 64 w 681"/>
                  <a:gd name="T3" fmla="*/ 146 h 508"/>
                  <a:gd name="T4" fmla="*/ 71 w 681"/>
                  <a:gd name="T5" fmla="*/ 125 h 508"/>
                  <a:gd name="T6" fmla="*/ 81 w 681"/>
                  <a:gd name="T7" fmla="*/ 106 h 508"/>
                  <a:gd name="T8" fmla="*/ 96 w 681"/>
                  <a:gd name="T9" fmla="*/ 90 h 508"/>
                  <a:gd name="T10" fmla="*/ 113 w 681"/>
                  <a:gd name="T11" fmla="*/ 76 h 508"/>
                  <a:gd name="T12" fmla="*/ 133 w 681"/>
                  <a:gd name="T13" fmla="*/ 66 h 508"/>
                  <a:gd name="T14" fmla="*/ 156 w 681"/>
                  <a:gd name="T15" fmla="*/ 60 h 508"/>
                  <a:gd name="T16" fmla="*/ 180 w 681"/>
                  <a:gd name="T17" fmla="*/ 58 h 508"/>
                  <a:gd name="T18" fmla="*/ 202 w 681"/>
                  <a:gd name="T19" fmla="*/ 60 h 508"/>
                  <a:gd name="T20" fmla="*/ 225 w 681"/>
                  <a:gd name="T21" fmla="*/ 66 h 508"/>
                  <a:gd name="T22" fmla="*/ 245 w 681"/>
                  <a:gd name="T23" fmla="*/ 76 h 508"/>
                  <a:gd name="T24" fmla="*/ 262 w 681"/>
                  <a:gd name="T25" fmla="*/ 90 h 508"/>
                  <a:gd name="T26" fmla="*/ 276 w 681"/>
                  <a:gd name="T27" fmla="*/ 106 h 508"/>
                  <a:gd name="T28" fmla="*/ 287 w 681"/>
                  <a:gd name="T29" fmla="*/ 125 h 508"/>
                  <a:gd name="T30" fmla="*/ 294 w 681"/>
                  <a:gd name="T31" fmla="*/ 146 h 508"/>
                  <a:gd name="T32" fmla="*/ 298 w 681"/>
                  <a:gd name="T33" fmla="*/ 169 h 508"/>
                  <a:gd name="T34" fmla="*/ 359 w 681"/>
                  <a:gd name="T35" fmla="*/ 169 h 508"/>
                  <a:gd name="T36" fmla="*/ 354 w 681"/>
                  <a:gd name="T37" fmla="*/ 134 h 508"/>
                  <a:gd name="T38" fmla="*/ 344 w 681"/>
                  <a:gd name="T39" fmla="*/ 103 h 508"/>
                  <a:gd name="T40" fmla="*/ 326 w 681"/>
                  <a:gd name="T41" fmla="*/ 74 h 508"/>
                  <a:gd name="T42" fmla="*/ 306 w 681"/>
                  <a:gd name="T43" fmla="*/ 50 h 508"/>
                  <a:gd name="T44" fmla="*/ 278 w 681"/>
                  <a:gd name="T45" fmla="*/ 28 h 508"/>
                  <a:gd name="T46" fmla="*/ 249 w 681"/>
                  <a:gd name="T47" fmla="*/ 13 h 508"/>
                  <a:gd name="T48" fmla="*/ 215 w 681"/>
                  <a:gd name="T49" fmla="*/ 3 h 508"/>
                  <a:gd name="T50" fmla="*/ 180 w 681"/>
                  <a:gd name="T51" fmla="*/ 0 h 508"/>
                  <a:gd name="T52" fmla="*/ 143 w 681"/>
                  <a:gd name="T53" fmla="*/ 3 h 508"/>
                  <a:gd name="T54" fmla="*/ 110 w 681"/>
                  <a:gd name="T55" fmla="*/ 13 h 508"/>
                  <a:gd name="T56" fmla="*/ 79 w 681"/>
                  <a:gd name="T57" fmla="*/ 28 h 508"/>
                  <a:gd name="T58" fmla="*/ 53 w 681"/>
                  <a:gd name="T59" fmla="*/ 50 h 508"/>
                  <a:gd name="T60" fmla="*/ 31 w 681"/>
                  <a:gd name="T61" fmla="*/ 74 h 508"/>
                  <a:gd name="T62" fmla="*/ 14 w 681"/>
                  <a:gd name="T63" fmla="*/ 103 h 508"/>
                  <a:gd name="T64" fmla="*/ 3 w 681"/>
                  <a:gd name="T65" fmla="*/ 134 h 508"/>
                  <a:gd name="T66" fmla="*/ 0 w 681"/>
                  <a:gd name="T67" fmla="*/ 169 h 508"/>
                  <a:gd name="T68" fmla="*/ 0 w 681"/>
                  <a:gd name="T69" fmla="*/ 254 h 508"/>
                  <a:gd name="T70" fmla="*/ 62 w 681"/>
                  <a:gd name="T71" fmla="*/ 254 h 508"/>
                  <a:gd name="T72" fmla="*/ 62 w 681"/>
                  <a:gd name="T73" fmla="*/ 169 h 5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1" h="508">
                    <a:moveTo>
                      <a:pt x="117" y="337"/>
                    </a:moveTo>
                    <a:lnTo>
                      <a:pt x="121" y="291"/>
                    </a:lnTo>
                    <a:lnTo>
                      <a:pt x="134" y="250"/>
                    </a:lnTo>
                    <a:lnTo>
                      <a:pt x="154" y="211"/>
                    </a:lnTo>
                    <a:lnTo>
                      <a:pt x="183" y="180"/>
                    </a:lnTo>
                    <a:lnTo>
                      <a:pt x="214" y="151"/>
                    </a:lnTo>
                    <a:lnTo>
                      <a:pt x="252" y="132"/>
                    </a:lnTo>
                    <a:lnTo>
                      <a:pt x="295" y="120"/>
                    </a:lnTo>
                    <a:lnTo>
                      <a:pt x="342" y="116"/>
                    </a:lnTo>
                    <a:lnTo>
                      <a:pt x="384" y="120"/>
                    </a:lnTo>
                    <a:lnTo>
                      <a:pt x="427" y="132"/>
                    </a:lnTo>
                    <a:lnTo>
                      <a:pt x="464" y="151"/>
                    </a:lnTo>
                    <a:lnTo>
                      <a:pt x="497" y="180"/>
                    </a:lnTo>
                    <a:lnTo>
                      <a:pt x="524" y="211"/>
                    </a:lnTo>
                    <a:lnTo>
                      <a:pt x="545" y="250"/>
                    </a:lnTo>
                    <a:lnTo>
                      <a:pt x="557" y="291"/>
                    </a:lnTo>
                    <a:lnTo>
                      <a:pt x="565" y="337"/>
                    </a:lnTo>
                    <a:lnTo>
                      <a:pt x="681" y="337"/>
                    </a:lnTo>
                    <a:lnTo>
                      <a:pt x="671" y="267"/>
                    </a:lnTo>
                    <a:lnTo>
                      <a:pt x="652" y="205"/>
                    </a:lnTo>
                    <a:lnTo>
                      <a:pt x="619" y="147"/>
                    </a:lnTo>
                    <a:lnTo>
                      <a:pt x="580" y="99"/>
                    </a:lnTo>
                    <a:lnTo>
                      <a:pt x="528" y="56"/>
                    </a:lnTo>
                    <a:lnTo>
                      <a:pt x="472" y="25"/>
                    </a:lnTo>
                    <a:lnTo>
                      <a:pt x="408" y="6"/>
                    </a:lnTo>
                    <a:lnTo>
                      <a:pt x="342" y="0"/>
                    </a:lnTo>
                    <a:lnTo>
                      <a:pt x="272" y="6"/>
                    </a:lnTo>
                    <a:lnTo>
                      <a:pt x="208" y="25"/>
                    </a:lnTo>
                    <a:lnTo>
                      <a:pt x="150" y="56"/>
                    </a:lnTo>
                    <a:lnTo>
                      <a:pt x="101" y="99"/>
                    </a:lnTo>
                    <a:lnTo>
                      <a:pt x="59" y="147"/>
                    </a:lnTo>
                    <a:lnTo>
                      <a:pt x="27" y="205"/>
                    </a:lnTo>
                    <a:lnTo>
                      <a:pt x="6" y="267"/>
                    </a:lnTo>
                    <a:lnTo>
                      <a:pt x="0" y="337"/>
                    </a:lnTo>
                    <a:lnTo>
                      <a:pt x="0" y="508"/>
                    </a:lnTo>
                    <a:lnTo>
                      <a:pt x="117" y="508"/>
                    </a:lnTo>
                    <a:lnTo>
                      <a:pt x="117" y="33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E6E6E6"/>
                    </a:solidFill>
                  </a14:hiddenFill>
                </a:ext>
              </a:extLst>
            </p:spPr>
            <p:txBody>
              <a:bodyPr/>
              <a:lstStyle/>
              <a:p>
                <a:endParaRPr lang="en-GB"/>
              </a:p>
            </p:txBody>
          </p:sp>
          <p:sp>
            <p:nvSpPr>
              <p:cNvPr id="16" name="AutoShape 3276"/>
              <p:cNvSpPr>
                <a:spLocks noChangeArrowheads="1"/>
              </p:cNvSpPr>
              <p:nvPr/>
            </p:nvSpPr>
            <p:spPr bwMode="auto">
              <a:xfrm rot="684077">
                <a:off x="295" y="3584"/>
                <a:ext cx="499" cy="425"/>
              </a:xfrm>
              <a:prstGeom prst="roundRect">
                <a:avLst>
                  <a:gd name="adj" fmla="val 16667"/>
                </a:avLst>
              </a:prstGeom>
              <a:solidFill>
                <a:schemeClr val="accent1"/>
              </a:solidFill>
              <a:ln w="38100">
                <a:solidFill>
                  <a:schemeClr val="bg2"/>
                </a:solidFill>
                <a:round/>
                <a:headEnd/>
                <a:tailEnd/>
              </a:ln>
            </p:spPr>
            <p:txBody>
              <a:bodyP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7" name="Freeform 3277"/>
              <p:cNvSpPr>
                <a:spLocks/>
              </p:cNvSpPr>
              <p:nvPr/>
            </p:nvSpPr>
            <p:spPr bwMode="auto">
              <a:xfrm rot="684077">
                <a:off x="538" y="3645"/>
                <a:ext cx="51" cy="110"/>
              </a:xfrm>
              <a:custGeom>
                <a:avLst/>
                <a:gdLst>
                  <a:gd name="T0" fmla="*/ 51 w 99"/>
                  <a:gd name="T1" fmla="*/ 24 h 221"/>
                  <a:gd name="T2" fmla="*/ 48 w 99"/>
                  <a:gd name="T3" fmla="*/ 13 h 221"/>
                  <a:gd name="T4" fmla="*/ 43 w 99"/>
                  <a:gd name="T5" fmla="*/ 7 h 221"/>
                  <a:gd name="T6" fmla="*/ 35 w 99"/>
                  <a:gd name="T7" fmla="*/ 1 h 221"/>
                  <a:gd name="T8" fmla="*/ 26 w 99"/>
                  <a:gd name="T9" fmla="*/ 0 h 221"/>
                  <a:gd name="T10" fmla="*/ 15 w 99"/>
                  <a:gd name="T11" fmla="*/ 1 h 221"/>
                  <a:gd name="T12" fmla="*/ 7 w 99"/>
                  <a:gd name="T13" fmla="*/ 7 h 221"/>
                  <a:gd name="T14" fmla="*/ 2 w 99"/>
                  <a:gd name="T15" fmla="*/ 13 h 221"/>
                  <a:gd name="T16" fmla="*/ 0 w 99"/>
                  <a:gd name="T17" fmla="*/ 24 h 221"/>
                  <a:gd name="T18" fmla="*/ 1 w 99"/>
                  <a:gd name="T19" fmla="*/ 32 h 221"/>
                  <a:gd name="T20" fmla="*/ 5 w 99"/>
                  <a:gd name="T21" fmla="*/ 39 h 221"/>
                  <a:gd name="T22" fmla="*/ 10 w 99"/>
                  <a:gd name="T23" fmla="*/ 43 h 221"/>
                  <a:gd name="T24" fmla="*/ 19 w 99"/>
                  <a:gd name="T25" fmla="*/ 47 h 221"/>
                  <a:gd name="T26" fmla="*/ 16 w 99"/>
                  <a:gd name="T27" fmla="*/ 110 h 221"/>
                  <a:gd name="T28" fmla="*/ 35 w 99"/>
                  <a:gd name="T29" fmla="*/ 110 h 221"/>
                  <a:gd name="T30" fmla="*/ 32 w 99"/>
                  <a:gd name="T31" fmla="*/ 47 h 221"/>
                  <a:gd name="T32" fmla="*/ 39 w 99"/>
                  <a:gd name="T33" fmla="*/ 43 h 221"/>
                  <a:gd name="T34" fmla="*/ 45 w 99"/>
                  <a:gd name="T35" fmla="*/ 39 h 221"/>
                  <a:gd name="T36" fmla="*/ 49 w 99"/>
                  <a:gd name="T37" fmla="*/ 32 h 221"/>
                  <a:gd name="T38" fmla="*/ 51 w 99"/>
                  <a:gd name="T39" fmla="*/ 24 h 2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9" h="221">
                    <a:moveTo>
                      <a:pt x="99" y="48"/>
                    </a:moveTo>
                    <a:lnTo>
                      <a:pt x="93" y="27"/>
                    </a:lnTo>
                    <a:lnTo>
                      <a:pt x="84" y="14"/>
                    </a:lnTo>
                    <a:lnTo>
                      <a:pt x="68" y="2"/>
                    </a:lnTo>
                    <a:lnTo>
                      <a:pt x="51" y="0"/>
                    </a:lnTo>
                    <a:lnTo>
                      <a:pt x="29" y="2"/>
                    </a:lnTo>
                    <a:lnTo>
                      <a:pt x="14" y="14"/>
                    </a:lnTo>
                    <a:lnTo>
                      <a:pt x="4" y="27"/>
                    </a:lnTo>
                    <a:lnTo>
                      <a:pt x="0" y="48"/>
                    </a:lnTo>
                    <a:lnTo>
                      <a:pt x="2" y="64"/>
                    </a:lnTo>
                    <a:lnTo>
                      <a:pt x="10" y="78"/>
                    </a:lnTo>
                    <a:lnTo>
                      <a:pt x="20" y="87"/>
                    </a:lnTo>
                    <a:lnTo>
                      <a:pt x="37" y="95"/>
                    </a:lnTo>
                    <a:lnTo>
                      <a:pt x="31" y="221"/>
                    </a:lnTo>
                    <a:lnTo>
                      <a:pt x="68" y="221"/>
                    </a:lnTo>
                    <a:lnTo>
                      <a:pt x="62" y="95"/>
                    </a:lnTo>
                    <a:lnTo>
                      <a:pt x="76" y="87"/>
                    </a:lnTo>
                    <a:lnTo>
                      <a:pt x="88" y="78"/>
                    </a:lnTo>
                    <a:lnTo>
                      <a:pt x="95" y="64"/>
                    </a:lnTo>
                    <a:lnTo>
                      <a:pt x="99" y="48"/>
                    </a:lnTo>
                    <a:close/>
                  </a:path>
                </a:pathLst>
              </a:custGeom>
              <a:noFill/>
              <a:ln w="38100" cmpd="sng">
                <a:solidFill>
                  <a:schemeClr val="bg2"/>
                </a:solidFill>
                <a:round/>
                <a:headEnd/>
                <a:tailEnd/>
              </a:ln>
              <a:extLst>
                <a:ext uri="{909E8E84-426E-40DD-AFC4-6F175D3DCCD1}">
                  <a14:hiddenFill xmlns:a14="http://schemas.microsoft.com/office/drawing/2010/main">
                    <a:solidFill>
                      <a:srgbClr val="000000"/>
                    </a:solidFill>
                  </a14:hiddenFill>
                </a:ext>
              </a:extLst>
            </p:spPr>
            <p:txBody>
              <a:bodyPr/>
              <a:lstStyle/>
              <a:p>
                <a:endParaRPr lang="en-GB"/>
              </a:p>
            </p:txBody>
          </p:sp>
        </p:grpSp>
      </p:grpSp>
      <p:grpSp>
        <p:nvGrpSpPr>
          <p:cNvPr id="18" name="Group 3283"/>
          <p:cNvGrpSpPr>
            <a:grpSpLocks/>
          </p:cNvGrpSpPr>
          <p:nvPr/>
        </p:nvGrpSpPr>
        <p:grpSpPr bwMode="auto">
          <a:xfrm>
            <a:off x="2998788" y="260350"/>
            <a:ext cx="1296987" cy="1081088"/>
            <a:chOff x="136" y="1668"/>
            <a:chExt cx="817" cy="681"/>
          </a:xfrm>
        </p:grpSpPr>
        <p:sp>
          <p:nvSpPr>
            <p:cNvPr id="19" name="AutoShape 16"/>
            <p:cNvSpPr>
              <a:spLocks noChangeArrowheads="1"/>
            </p:cNvSpPr>
            <p:nvPr userDrawn="1"/>
          </p:nvSpPr>
          <p:spPr bwMode="auto">
            <a:xfrm>
              <a:off x="136" y="1668"/>
              <a:ext cx="817" cy="681"/>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20" name="Group 3278"/>
            <p:cNvGrpSpPr>
              <a:grpSpLocks/>
            </p:cNvGrpSpPr>
            <p:nvPr userDrawn="1"/>
          </p:nvGrpSpPr>
          <p:grpSpPr bwMode="auto">
            <a:xfrm>
              <a:off x="251" y="1796"/>
              <a:ext cx="586" cy="424"/>
              <a:chOff x="2439" y="1692"/>
              <a:chExt cx="1162" cy="790"/>
            </a:xfrm>
          </p:grpSpPr>
          <p:sp>
            <p:nvSpPr>
              <p:cNvPr id="21" name="Freeform 3279"/>
              <p:cNvSpPr>
                <a:spLocks/>
              </p:cNvSpPr>
              <p:nvPr/>
            </p:nvSpPr>
            <p:spPr bwMode="auto">
              <a:xfrm>
                <a:off x="2439" y="1692"/>
                <a:ext cx="1162" cy="790"/>
              </a:xfrm>
              <a:custGeom>
                <a:avLst/>
                <a:gdLst>
                  <a:gd name="T0" fmla="*/ 1162 w 581"/>
                  <a:gd name="T1" fmla="*/ 730 h 395"/>
                  <a:gd name="T2" fmla="*/ 1104 w 581"/>
                  <a:gd name="T3" fmla="*/ 790 h 395"/>
                  <a:gd name="T4" fmla="*/ 60 w 581"/>
                  <a:gd name="T5" fmla="*/ 790 h 395"/>
                  <a:gd name="T6" fmla="*/ 0 w 581"/>
                  <a:gd name="T7" fmla="*/ 730 h 395"/>
                  <a:gd name="T8" fmla="*/ 0 w 581"/>
                  <a:gd name="T9" fmla="*/ 58 h 395"/>
                  <a:gd name="T10" fmla="*/ 60 w 581"/>
                  <a:gd name="T11" fmla="*/ 0 h 395"/>
                  <a:gd name="T12" fmla="*/ 1104 w 581"/>
                  <a:gd name="T13" fmla="*/ 0 h 395"/>
                  <a:gd name="T14" fmla="*/ 1162 w 581"/>
                  <a:gd name="T15" fmla="*/ 58 h 395"/>
                  <a:gd name="T16" fmla="*/ 1162 w 581"/>
                  <a:gd name="T17" fmla="*/ 730 h 3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1" h="395">
                    <a:moveTo>
                      <a:pt x="581" y="365"/>
                    </a:moveTo>
                    <a:cubicBezTo>
                      <a:pt x="581" y="381"/>
                      <a:pt x="568" y="395"/>
                      <a:pt x="552" y="395"/>
                    </a:cubicBezTo>
                    <a:cubicBezTo>
                      <a:pt x="30" y="395"/>
                      <a:pt x="30" y="395"/>
                      <a:pt x="30" y="395"/>
                    </a:cubicBezTo>
                    <a:cubicBezTo>
                      <a:pt x="13" y="395"/>
                      <a:pt x="0" y="381"/>
                      <a:pt x="0" y="365"/>
                    </a:cubicBezTo>
                    <a:cubicBezTo>
                      <a:pt x="0" y="29"/>
                      <a:pt x="0" y="29"/>
                      <a:pt x="0" y="29"/>
                    </a:cubicBezTo>
                    <a:cubicBezTo>
                      <a:pt x="0" y="13"/>
                      <a:pt x="13" y="0"/>
                      <a:pt x="30" y="0"/>
                    </a:cubicBezTo>
                    <a:cubicBezTo>
                      <a:pt x="552" y="0"/>
                      <a:pt x="552" y="0"/>
                      <a:pt x="552" y="0"/>
                    </a:cubicBezTo>
                    <a:cubicBezTo>
                      <a:pt x="568" y="0"/>
                      <a:pt x="581" y="13"/>
                      <a:pt x="581" y="29"/>
                    </a:cubicBezTo>
                    <a:lnTo>
                      <a:pt x="581" y="365"/>
                    </a:ln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2" name="Freeform 3280"/>
              <p:cNvSpPr>
                <a:spLocks/>
              </p:cNvSpPr>
              <p:nvPr/>
            </p:nvSpPr>
            <p:spPr bwMode="auto">
              <a:xfrm>
                <a:off x="2441" y="1758"/>
                <a:ext cx="1158" cy="332"/>
              </a:xfrm>
              <a:custGeom>
                <a:avLst/>
                <a:gdLst>
                  <a:gd name="T0" fmla="*/ 0 w 1158"/>
                  <a:gd name="T1" fmla="*/ 0 h 332"/>
                  <a:gd name="T2" fmla="*/ 580 w 1158"/>
                  <a:gd name="T3" fmla="*/ 332 h 332"/>
                  <a:gd name="T4" fmla="*/ 1158 w 1158"/>
                  <a:gd name="T5" fmla="*/ 0 h 332"/>
                  <a:gd name="T6" fmla="*/ 0 60000 65536"/>
                  <a:gd name="T7" fmla="*/ 0 60000 65536"/>
                  <a:gd name="T8" fmla="*/ 0 60000 65536"/>
                </a:gdLst>
                <a:ahLst/>
                <a:cxnLst>
                  <a:cxn ang="T6">
                    <a:pos x="T0" y="T1"/>
                  </a:cxn>
                  <a:cxn ang="T7">
                    <a:pos x="T2" y="T3"/>
                  </a:cxn>
                  <a:cxn ang="T8">
                    <a:pos x="T4" y="T5"/>
                  </a:cxn>
                </a:cxnLst>
                <a:rect l="0" t="0" r="r" b="b"/>
                <a:pathLst>
                  <a:path w="1158" h="332">
                    <a:moveTo>
                      <a:pt x="0" y="0"/>
                    </a:moveTo>
                    <a:lnTo>
                      <a:pt x="580" y="332"/>
                    </a:lnTo>
                    <a:lnTo>
                      <a:pt x="1158" y="0"/>
                    </a:lnTo>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grpSp>
        <p:nvGrpSpPr>
          <p:cNvPr id="23" name="Group 9798"/>
          <p:cNvGrpSpPr>
            <a:grpSpLocks/>
          </p:cNvGrpSpPr>
          <p:nvPr userDrawn="1"/>
        </p:nvGrpSpPr>
        <p:grpSpPr bwMode="auto">
          <a:xfrm>
            <a:off x="6538913" y="4025900"/>
            <a:ext cx="2433637" cy="2427288"/>
            <a:chOff x="4807" y="2702"/>
            <a:chExt cx="1062" cy="1067"/>
          </a:xfrm>
        </p:grpSpPr>
        <p:sp>
          <p:nvSpPr>
            <p:cNvPr id="24" name="Freeform 9799"/>
            <p:cNvSpPr>
              <a:spLocks/>
            </p:cNvSpPr>
            <p:nvPr userDrawn="1"/>
          </p:nvSpPr>
          <p:spPr bwMode="auto">
            <a:xfrm>
              <a:off x="5187" y="2703"/>
              <a:ext cx="520" cy="303"/>
            </a:xfrm>
            <a:custGeom>
              <a:avLst/>
              <a:gdLst>
                <a:gd name="T0" fmla="*/ 517 w 1039"/>
                <a:gd name="T1" fmla="*/ 225 h 606"/>
                <a:gd name="T2" fmla="*/ 512 w 1039"/>
                <a:gd name="T3" fmla="*/ 238 h 606"/>
                <a:gd name="T4" fmla="*/ 505 w 1039"/>
                <a:gd name="T5" fmla="*/ 251 h 606"/>
                <a:gd name="T6" fmla="*/ 494 w 1039"/>
                <a:gd name="T7" fmla="*/ 262 h 606"/>
                <a:gd name="T8" fmla="*/ 483 w 1039"/>
                <a:gd name="T9" fmla="*/ 271 h 606"/>
                <a:gd name="T10" fmla="*/ 468 w 1039"/>
                <a:gd name="T11" fmla="*/ 280 h 606"/>
                <a:gd name="T12" fmla="*/ 434 w 1039"/>
                <a:gd name="T13" fmla="*/ 293 h 606"/>
                <a:gd name="T14" fmla="*/ 394 w 1039"/>
                <a:gd name="T15" fmla="*/ 301 h 606"/>
                <a:gd name="T16" fmla="*/ 349 w 1039"/>
                <a:gd name="T17" fmla="*/ 303 h 606"/>
                <a:gd name="T18" fmla="*/ 300 w 1039"/>
                <a:gd name="T19" fmla="*/ 301 h 606"/>
                <a:gd name="T20" fmla="*/ 249 w 1039"/>
                <a:gd name="T21" fmla="*/ 292 h 606"/>
                <a:gd name="T22" fmla="*/ 223 w 1039"/>
                <a:gd name="T23" fmla="*/ 285 h 606"/>
                <a:gd name="T24" fmla="*/ 171 w 1039"/>
                <a:gd name="T25" fmla="*/ 267 h 606"/>
                <a:gd name="T26" fmla="*/ 125 w 1039"/>
                <a:gd name="T27" fmla="*/ 246 h 606"/>
                <a:gd name="T28" fmla="*/ 85 w 1039"/>
                <a:gd name="T29" fmla="*/ 221 h 606"/>
                <a:gd name="T30" fmla="*/ 52 w 1039"/>
                <a:gd name="T31" fmla="*/ 194 h 606"/>
                <a:gd name="T32" fmla="*/ 26 w 1039"/>
                <a:gd name="T33" fmla="*/ 165 h 606"/>
                <a:gd name="T34" fmla="*/ 12 w 1039"/>
                <a:gd name="T35" fmla="*/ 143 h 606"/>
                <a:gd name="T36" fmla="*/ 6 w 1039"/>
                <a:gd name="T37" fmla="*/ 128 h 606"/>
                <a:gd name="T38" fmla="*/ 2 w 1039"/>
                <a:gd name="T39" fmla="*/ 114 h 606"/>
                <a:gd name="T40" fmla="*/ 0 w 1039"/>
                <a:gd name="T41" fmla="*/ 100 h 606"/>
                <a:gd name="T42" fmla="*/ 2 w 1039"/>
                <a:gd name="T43" fmla="*/ 85 h 606"/>
                <a:gd name="T44" fmla="*/ 3 w 1039"/>
                <a:gd name="T45" fmla="*/ 78 h 606"/>
                <a:gd name="T46" fmla="*/ 9 w 1039"/>
                <a:gd name="T47" fmla="*/ 66 h 606"/>
                <a:gd name="T48" fmla="*/ 16 w 1039"/>
                <a:gd name="T49" fmla="*/ 53 h 606"/>
                <a:gd name="T50" fmla="*/ 26 w 1039"/>
                <a:gd name="T51" fmla="*/ 43 h 606"/>
                <a:gd name="T52" fmla="*/ 38 w 1039"/>
                <a:gd name="T53" fmla="*/ 32 h 606"/>
                <a:gd name="T54" fmla="*/ 52 w 1039"/>
                <a:gd name="T55" fmla="*/ 24 h 606"/>
                <a:gd name="T56" fmla="*/ 86 w 1039"/>
                <a:gd name="T57" fmla="*/ 10 h 606"/>
                <a:gd name="T58" fmla="*/ 126 w 1039"/>
                <a:gd name="T59" fmla="*/ 3 h 606"/>
                <a:gd name="T60" fmla="*/ 171 w 1039"/>
                <a:gd name="T61" fmla="*/ 0 h 606"/>
                <a:gd name="T62" fmla="*/ 220 w 1039"/>
                <a:gd name="T63" fmla="*/ 3 h 606"/>
                <a:gd name="T64" fmla="*/ 272 w 1039"/>
                <a:gd name="T65" fmla="*/ 12 h 606"/>
                <a:gd name="T66" fmla="*/ 298 w 1039"/>
                <a:gd name="T67" fmla="*/ 19 h 606"/>
                <a:gd name="T68" fmla="*/ 349 w 1039"/>
                <a:gd name="T69" fmla="*/ 37 h 606"/>
                <a:gd name="T70" fmla="*/ 395 w 1039"/>
                <a:gd name="T71" fmla="*/ 58 h 606"/>
                <a:gd name="T72" fmla="*/ 435 w 1039"/>
                <a:gd name="T73" fmla="*/ 83 h 606"/>
                <a:gd name="T74" fmla="*/ 469 w 1039"/>
                <a:gd name="T75" fmla="*/ 110 h 606"/>
                <a:gd name="T76" fmla="*/ 494 w 1039"/>
                <a:gd name="T77" fmla="*/ 139 h 606"/>
                <a:gd name="T78" fmla="*/ 508 w 1039"/>
                <a:gd name="T79" fmla="*/ 161 h 606"/>
                <a:gd name="T80" fmla="*/ 515 w 1039"/>
                <a:gd name="T81" fmla="*/ 175 h 606"/>
                <a:gd name="T82" fmla="*/ 518 w 1039"/>
                <a:gd name="T83" fmla="*/ 190 h 606"/>
                <a:gd name="T84" fmla="*/ 520 w 1039"/>
                <a:gd name="T85" fmla="*/ 204 h 606"/>
                <a:gd name="T86" fmla="*/ 519 w 1039"/>
                <a:gd name="T87" fmla="*/ 218 h 606"/>
                <a:gd name="T88" fmla="*/ 517 w 1039"/>
                <a:gd name="T89" fmla="*/ 225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5" name="Freeform 9800"/>
            <p:cNvSpPr>
              <a:spLocks/>
            </p:cNvSpPr>
            <p:nvPr userDrawn="1"/>
          </p:nvSpPr>
          <p:spPr bwMode="auto">
            <a:xfrm>
              <a:off x="4954" y="2862"/>
              <a:ext cx="375" cy="374"/>
            </a:xfrm>
            <a:custGeom>
              <a:avLst/>
              <a:gdLst>
                <a:gd name="T0" fmla="*/ 6 w 749"/>
                <a:gd name="T1" fmla="*/ 0 h 747"/>
                <a:gd name="T2" fmla="*/ 6 w 749"/>
                <a:gd name="T3" fmla="*/ 0 h 747"/>
                <a:gd name="T4" fmla="*/ 3 w 749"/>
                <a:gd name="T5" fmla="*/ 13 h 747"/>
                <a:gd name="T6" fmla="*/ 1 w 749"/>
                <a:gd name="T7" fmla="*/ 26 h 747"/>
                <a:gd name="T8" fmla="*/ 0 w 749"/>
                <a:gd name="T9" fmla="*/ 39 h 747"/>
                <a:gd name="T10" fmla="*/ 0 w 749"/>
                <a:gd name="T11" fmla="*/ 53 h 747"/>
                <a:gd name="T12" fmla="*/ 2 w 749"/>
                <a:gd name="T13" fmla="*/ 65 h 747"/>
                <a:gd name="T14" fmla="*/ 5 w 749"/>
                <a:gd name="T15" fmla="*/ 79 h 747"/>
                <a:gd name="T16" fmla="*/ 8 w 749"/>
                <a:gd name="T17" fmla="*/ 93 h 747"/>
                <a:gd name="T18" fmla="*/ 13 w 749"/>
                <a:gd name="T19" fmla="*/ 106 h 747"/>
                <a:gd name="T20" fmla="*/ 18 w 749"/>
                <a:gd name="T21" fmla="*/ 120 h 747"/>
                <a:gd name="T22" fmla="*/ 25 w 749"/>
                <a:gd name="T23" fmla="*/ 133 h 747"/>
                <a:gd name="T24" fmla="*/ 33 w 749"/>
                <a:gd name="T25" fmla="*/ 147 h 747"/>
                <a:gd name="T26" fmla="*/ 41 w 749"/>
                <a:gd name="T27" fmla="*/ 160 h 747"/>
                <a:gd name="T28" fmla="*/ 50 w 749"/>
                <a:gd name="T29" fmla="*/ 173 h 747"/>
                <a:gd name="T30" fmla="*/ 61 w 749"/>
                <a:gd name="T31" fmla="*/ 186 h 747"/>
                <a:gd name="T32" fmla="*/ 73 w 749"/>
                <a:gd name="T33" fmla="*/ 200 h 747"/>
                <a:gd name="T34" fmla="*/ 84 w 749"/>
                <a:gd name="T35" fmla="*/ 212 h 747"/>
                <a:gd name="T36" fmla="*/ 97 w 749"/>
                <a:gd name="T37" fmla="*/ 225 h 747"/>
                <a:gd name="T38" fmla="*/ 112 w 749"/>
                <a:gd name="T39" fmla="*/ 237 h 747"/>
                <a:gd name="T40" fmla="*/ 126 w 749"/>
                <a:gd name="T41" fmla="*/ 249 h 747"/>
                <a:gd name="T42" fmla="*/ 141 w 749"/>
                <a:gd name="T43" fmla="*/ 261 h 747"/>
                <a:gd name="T44" fmla="*/ 157 w 749"/>
                <a:gd name="T45" fmla="*/ 273 h 747"/>
                <a:gd name="T46" fmla="*/ 174 w 749"/>
                <a:gd name="T47" fmla="*/ 284 h 747"/>
                <a:gd name="T48" fmla="*/ 191 w 749"/>
                <a:gd name="T49" fmla="*/ 295 h 747"/>
                <a:gd name="T50" fmla="*/ 209 w 749"/>
                <a:gd name="T51" fmla="*/ 305 h 747"/>
                <a:gd name="T52" fmla="*/ 228 w 749"/>
                <a:gd name="T53" fmla="*/ 315 h 747"/>
                <a:gd name="T54" fmla="*/ 247 w 749"/>
                <a:gd name="T55" fmla="*/ 325 h 747"/>
                <a:gd name="T56" fmla="*/ 267 w 749"/>
                <a:gd name="T57" fmla="*/ 335 h 747"/>
                <a:gd name="T58" fmla="*/ 287 w 749"/>
                <a:gd name="T59" fmla="*/ 343 h 747"/>
                <a:gd name="T60" fmla="*/ 309 w 749"/>
                <a:gd name="T61" fmla="*/ 352 h 747"/>
                <a:gd name="T62" fmla="*/ 330 w 749"/>
                <a:gd name="T63" fmla="*/ 359 h 747"/>
                <a:gd name="T64" fmla="*/ 352 w 749"/>
                <a:gd name="T65" fmla="*/ 367 h 747"/>
                <a:gd name="T66" fmla="*/ 375 w 749"/>
                <a:gd name="T67" fmla="*/ 374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6" name="Freeform 9801"/>
            <p:cNvSpPr>
              <a:spLocks/>
            </p:cNvSpPr>
            <p:nvPr userDrawn="1"/>
          </p:nvSpPr>
          <p:spPr bwMode="auto">
            <a:xfrm>
              <a:off x="5329" y="3096"/>
              <a:ext cx="518" cy="168"/>
            </a:xfrm>
            <a:custGeom>
              <a:avLst/>
              <a:gdLst>
                <a:gd name="T0" fmla="*/ 518 w 1037"/>
                <a:gd name="T1" fmla="*/ 0 h 337"/>
                <a:gd name="T2" fmla="*/ 518 w 1037"/>
                <a:gd name="T3" fmla="*/ 0 h 337"/>
                <a:gd name="T4" fmla="*/ 514 w 1037"/>
                <a:gd name="T5" fmla="*/ 14 h 337"/>
                <a:gd name="T6" fmla="*/ 508 w 1037"/>
                <a:gd name="T7" fmla="*/ 26 h 337"/>
                <a:gd name="T8" fmla="*/ 501 w 1037"/>
                <a:gd name="T9" fmla="*/ 39 h 337"/>
                <a:gd name="T10" fmla="*/ 493 w 1037"/>
                <a:gd name="T11" fmla="*/ 51 h 337"/>
                <a:gd name="T12" fmla="*/ 485 w 1037"/>
                <a:gd name="T13" fmla="*/ 62 h 337"/>
                <a:gd name="T14" fmla="*/ 476 w 1037"/>
                <a:gd name="T15" fmla="*/ 73 h 337"/>
                <a:gd name="T16" fmla="*/ 465 w 1037"/>
                <a:gd name="T17" fmla="*/ 83 h 337"/>
                <a:gd name="T18" fmla="*/ 454 w 1037"/>
                <a:gd name="T19" fmla="*/ 93 h 337"/>
                <a:gd name="T20" fmla="*/ 442 w 1037"/>
                <a:gd name="T21" fmla="*/ 103 h 337"/>
                <a:gd name="T22" fmla="*/ 429 w 1037"/>
                <a:gd name="T23" fmla="*/ 111 h 337"/>
                <a:gd name="T24" fmla="*/ 414 w 1037"/>
                <a:gd name="T25" fmla="*/ 119 h 337"/>
                <a:gd name="T26" fmla="*/ 400 w 1037"/>
                <a:gd name="T27" fmla="*/ 127 h 337"/>
                <a:gd name="T28" fmla="*/ 385 w 1037"/>
                <a:gd name="T29" fmla="*/ 133 h 337"/>
                <a:gd name="T30" fmla="*/ 369 w 1037"/>
                <a:gd name="T31" fmla="*/ 140 h 337"/>
                <a:gd name="T32" fmla="*/ 352 w 1037"/>
                <a:gd name="T33" fmla="*/ 146 h 337"/>
                <a:gd name="T34" fmla="*/ 335 w 1037"/>
                <a:gd name="T35" fmla="*/ 150 h 337"/>
                <a:gd name="T36" fmla="*/ 317 w 1037"/>
                <a:gd name="T37" fmla="*/ 155 h 337"/>
                <a:gd name="T38" fmla="*/ 299 w 1037"/>
                <a:gd name="T39" fmla="*/ 159 h 337"/>
                <a:gd name="T40" fmla="*/ 279 w 1037"/>
                <a:gd name="T41" fmla="*/ 162 h 337"/>
                <a:gd name="T42" fmla="*/ 260 w 1037"/>
                <a:gd name="T43" fmla="*/ 165 h 337"/>
                <a:gd name="T44" fmla="*/ 240 w 1037"/>
                <a:gd name="T45" fmla="*/ 166 h 337"/>
                <a:gd name="T46" fmla="*/ 220 w 1037"/>
                <a:gd name="T47" fmla="*/ 167 h 337"/>
                <a:gd name="T48" fmla="*/ 200 w 1037"/>
                <a:gd name="T49" fmla="*/ 168 h 337"/>
                <a:gd name="T50" fmla="*/ 178 w 1037"/>
                <a:gd name="T51" fmla="*/ 167 h 337"/>
                <a:gd name="T52" fmla="*/ 157 w 1037"/>
                <a:gd name="T53" fmla="*/ 166 h 337"/>
                <a:gd name="T54" fmla="*/ 135 w 1037"/>
                <a:gd name="T55" fmla="*/ 165 h 337"/>
                <a:gd name="T56" fmla="*/ 113 w 1037"/>
                <a:gd name="T57" fmla="*/ 162 h 337"/>
                <a:gd name="T58" fmla="*/ 91 w 1037"/>
                <a:gd name="T59" fmla="*/ 160 h 337"/>
                <a:gd name="T60" fmla="*/ 68 w 1037"/>
                <a:gd name="T61" fmla="*/ 155 h 337"/>
                <a:gd name="T62" fmla="*/ 46 w 1037"/>
                <a:gd name="T63" fmla="*/ 151 h 337"/>
                <a:gd name="T64" fmla="*/ 23 w 1037"/>
                <a:gd name="T65" fmla="*/ 145 h 337"/>
                <a:gd name="T66" fmla="*/ 0 w 1037"/>
                <a:gd name="T67" fmla="*/ 139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7" name="Freeform 9802"/>
            <p:cNvSpPr>
              <a:spLocks/>
            </p:cNvSpPr>
            <p:nvPr userDrawn="1"/>
          </p:nvSpPr>
          <p:spPr bwMode="auto">
            <a:xfrm>
              <a:off x="4814" y="3138"/>
              <a:ext cx="448" cy="355"/>
            </a:xfrm>
            <a:custGeom>
              <a:avLst/>
              <a:gdLst>
                <a:gd name="T0" fmla="*/ 3 w 897"/>
                <a:gd name="T1" fmla="*/ 0 h 710"/>
                <a:gd name="T2" fmla="*/ 3 w 897"/>
                <a:gd name="T3" fmla="*/ 0 h 710"/>
                <a:gd name="T4" fmla="*/ 0 w 897"/>
                <a:gd name="T5" fmla="*/ 11 h 710"/>
                <a:gd name="T6" fmla="*/ 0 w 897"/>
                <a:gd name="T7" fmla="*/ 22 h 710"/>
                <a:gd name="T8" fmla="*/ 0 w 897"/>
                <a:gd name="T9" fmla="*/ 34 h 710"/>
                <a:gd name="T10" fmla="*/ 1 w 897"/>
                <a:gd name="T11" fmla="*/ 45 h 710"/>
                <a:gd name="T12" fmla="*/ 4 w 897"/>
                <a:gd name="T13" fmla="*/ 57 h 710"/>
                <a:gd name="T14" fmla="*/ 7 w 897"/>
                <a:gd name="T15" fmla="*/ 69 h 710"/>
                <a:gd name="T16" fmla="*/ 12 w 897"/>
                <a:gd name="T17" fmla="*/ 82 h 710"/>
                <a:gd name="T18" fmla="*/ 19 w 897"/>
                <a:gd name="T19" fmla="*/ 94 h 710"/>
                <a:gd name="T20" fmla="*/ 27 w 897"/>
                <a:gd name="T21" fmla="*/ 105 h 710"/>
                <a:gd name="T22" fmla="*/ 35 w 897"/>
                <a:gd name="T23" fmla="*/ 118 h 710"/>
                <a:gd name="T24" fmla="*/ 45 w 897"/>
                <a:gd name="T25" fmla="*/ 130 h 710"/>
                <a:gd name="T26" fmla="*/ 56 w 897"/>
                <a:gd name="T27" fmla="*/ 143 h 710"/>
                <a:gd name="T28" fmla="*/ 67 w 897"/>
                <a:gd name="T29" fmla="*/ 155 h 710"/>
                <a:gd name="T30" fmla="*/ 79 w 897"/>
                <a:gd name="T31" fmla="*/ 167 h 710"/>
                <a:gd name="T32" fmla="*/ 94 w 897"/>
                <a:gd name="T33" fmla="*/ 179 h 710"/>
                <a:gd name="T34" fmla="*/ 108 w 897"/>
                <a:gd name="T35" fmla="*/ 191 h 710"/>
                <a:gd name="T36" fmla="*/ 124 w 897"/>
                <a:gd name="T37" fmla="*/ 204 h 710"/>
                <a:gd name="T38" fmla="*/ 140 w 897"/>
                <a:gd name="T39" fmla="*/ 216 h 710"/>
                <a:gd name="T40" fmla="*/ 158 w 897"/>
                <a:gd name="T41" fmla="*/ 227 h 710"/>
                <a:gd name="T42" fmla="*/ 175 w 897"/>
                <a:gd name="T43" fmla="*/ 239 h 710"/>
                <a:gd name="T44" fmla="*/ 194 w 897"/>
                <a:gd name="T45" fmla="*/ 250 h 710"/>
                <a:gd name="T46" fmla="*/ 215 w 897"/>
                <a:gd name="T47" fmla="*/ 261 h 710"/>
                <a:gd name="T48" fmla="*/ 235 w 897"/>
                <a:gd name="T49" fmla="*/ 272 h 710"/>
                <a:gd name="T50" fmla="*/ 256 w 897"/>
                <a:gd name="T51" fmla="*/ 283 h 710"/>
                <a:gd name="T52" fmla="*/ 277 w 897"/>
                <a:gd name="T53" fmla="*/ 293 h 710"/>
                <a:gd name="T54" fmla="*/ 300 w 897"/>
                <a:gd name="T55" fmla="*/ 303 h 710"/>
                <a:gd name="T56" fmla="*/ 323 w 897"/>
                <a:gd name="T57" fmla="*/ 313 h 710"/>
                <a:gd name="T58" fmla="*/ 347 w 897"/>
                <a:gd name="T59" fmla="*/ 322 h 710"/>
                <a:gd name="T60" fmla="*/ 372 w 897"/>
                <a:gd name="T61" fmla="*/ 331 h 710"/>
                <a:gd name="T62" fmla="*/ 396 w 897"/>
                <a:gd name="T63" fmla="*/ 340 h 710"/>
                <a:gd name="T64" fmla="*/ 422 w 897"/>
                <a:gd name="T65" fmla="*/ 347 h 710"/>
                <a:gd name="T66" fmla="*/ 448 w 897"/>
                <a:gd name="T67" fmla="*/ 355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8" name="Freeform 9803"/>
            <p:cNvSpPr>
              <a:spLocks/>
            </p:cNvSpPr>
            <p:nvPr userDrawn="1"/>
          </p:nvSpPr>
          <p:spPr bwMode="auto">
            <a:xfrm>
              <a:off x="5264" y="3427"/>
              <a:ext cx="566" cy="112"/>
            </a:xfrm>
            <a:custGeom>
              <a:avLst/>
              <a:gdLst>
                <a:gd name="T0" fmla="*/ 566 w 1132"/>
                <a:gd name="T1" fmla="*/ 0 h 224"/>
                <a:gd name="T2" fmla="*/ 566 w 1132"/>
                <a:gd name="T3" fmla="*/ 0 h 224"/>
                <a:gd name="T4" fmla="*/ 563 w 1132"/>
                <a:gd name="T5" fmla="*/ 11 h 224"/>
                <a:gd name="T6" fmla="*/ 558 w 1132"/>
                <a:gd name="T7" fmla="*/ 22 h 224"/>
                <a:gd name="T8" fmla="*/ 552 w 1132"/>
                <a:gd name="T9" fmla="*/ 31 h 224"/>
                <a:gd name="T10" fmla="*/ 544 w 1132"/>
                <a:gd name="T11" fmla="*/ 40 h 224"/>
                <a:gd name="T12" fmla="*/ 535 w 1132"/>
                <a:gd name="T13" fmla="*/ 49 h 224"/>
                <a:gd name="T14" fmla="*/ 525 w 1132"/>
                <a:gd name="T15" fmla="*/ 57 h 224"/>
                <a:gd name="T16" fmla="*/ 515 w 1132"/>
                <a:gd name="T17" fmla="*/ 65 h 224"/>
                <a:gd name="T18" fmla="*/ 503 w 1132"/>
                <a:gd name="T19" fmla="*/ 72 h 224"/>
                <a:gd name="T20" fmla="*/ 490 w 1132"/>
                <a:gd name="T21" fmla="*/ 78 h 224"/>
                <a:gd name="T22" fmla="*/ 477 w 1132"/>
                <a:gd name="T23" fmla="*/ 84 h 224"/>
                <a:gd name="T24" fmla="*/ 462 w 1132"/>
                <a:gd name="T25" fmla="*/ 90 h 224"/>
                <a:gd name="T26" fmla="*/ 446 w 1132"/>
                <a:gd name="T27" fmla="*/ 94 h 224"/>
                <a:gd name="T28" fmla="*/ 430 w 1132"/>
                <a:gd name="T29" fmla="*/ 98 h 224"/>
                <a:gd name="T30" fmla="*/ 412 w 1132"/>
                <a:gd name="T31" fmla="*/ 102 h 224"/>
                <a:gd name="T32" fmla="*/ 394 w 1132"/>
                <a:gd name="T33" fmla="*/ 105 h 224"/>
                <a:gd name="T34" fmla="*/ 376 w 1132"/>
                <a:gd name="T35" fmla="*/ 107 h 224"/>
                <a:gd name="T36" fmla="*/ 356 w 1132"/>
                <a:gd name="T37" fmla="*/ 110 h 224"/>
                <a:gd name="T38" fmla="*/ 336 w 1132"/>
                <a:gd name="T39" fmla="*/ 111 h 224"/>
                <a:gd name="T40" fmla="*/ 315 w 1132"/>
                <a:gd name="T41" fmla="*/ 112 h 224"/>
                <a:gd name="T42" fmla="*/ 293 w 1132"/>
                <a:gd name="T43" fmla="*/ 112 h 224"/>
                <a:gd name="T44" fmla="*/ 271 w 1132"/>
                <a:gd name="T45" fmla="*/ 112 h 224"/>
                <a:gd name="T46" fmla="*/ 249 w 1132"/>
                <a:gd name="T47" fmla="*/ 111 h 224"/>
                <a:gd name="T48" fmla="*/ 225 w 1132"/>
                <a:gd name="T49" fmla="*/ 109 h 224"/>
                <a:gd name="T50" fmla="*/ 203 w 1132"/>
                <a:gd name="T51" fmla="*/ 107 h 224"/>
                <a:gd name="T52" fmla="*/ 178 w 1132"/>
                <a:gd name="T53" fmla="*/ 104 h 224"/>
                <a:gd name="T54" fmla="*/ 153 w 1132"/>
                <a:gd name="T55" fmla="*/ 101 h 224"/>
                <a:gd name="T56" fmla="*/ 129 w 1132"/>
                <a:gd name="T57" fmla="*/ 97 h 224"/>
                <a:gd name="T58" fmla="*/ 104 w 1132"/>
                <a:gd name="T59" fmla="*/ 92 h 224"/>
                <a:gd name="T60" fmla="*/ 78 w 1132"/>
                <a:gd name="T61" fmla="*/ 87 h 224"/>
                <a:gd name="T62" fmla="*/ 53 w 1132"/>
                <a:gd name="T63" fmla="*/ 81 h 224"/>
                <a:gd name="T64" fmla="*/ 27 w 1132"/>
                <a:gd name="T65" fmla="*/ 75 h 224"/>
                <a:gd name="T66" fmla="*/ 0 w 1132"/>
                <a:gd name="T67" fmla="*/ 67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9" name="Freeform 9804"/>
            <p:cNvSpPr>
              <a:spLocks/>
            </p:cNvSpPr>
            <p:nvPr userDrawn="1"/>
          </p:nvSpPr>
          <p:spPr bwMode="auto">
            <a:xfrm>
              <a:off x="4867" y="3454"/>
              <a:ext cx="344" cy="225"/>
            </a:xfrm>
            <a:custGeom>
              <a:avLst/>
              <a:gdLst>
                <a:gd name="T0" fmla="*/ 2 w 688"/>
                <a:gd name="T1" fmla="*/ 0 h 450"/>
                <a:gd name="T2" fmla="*/ 2 w 688"/>
                <a:gd name="T3" fmla="*/ 0 h 450"/>
                <a:gd name="T4" fmla="*/ 1 w 688"/>
                <a:gd name="T5" fmla="*/ 6 h 450"/>
                <a:gd name="T6" fmla="*/ 0 w 688"/>
                <a:gd name="T7" fmla="*/ 13 h 450"/>
                <a:gd name="T8" fmla="*/ 1 w 688"/>
                <a:gd name="T9" fmla="*/ 20 h 450"/>
                <a:gd name="T10" fmla="*/ 3 w 688"/>
                <a:gd name="T11" fmla="*/ 26 h 450"/>
                <a:gd name="T12" fmla="*/ 5 w 688"/>
                <a:gd name="T13" fmla="*/ 33 h 450"/>
                <a:gd name="T14" fmla="*/ 9 w 688"/>
                <a:gd name="T15" fmla="*/ 40 h 450"/>
                <a:gd name="T16" fmla="*/ 13 w 688"/>
                <a:gd name="T17" fmla="*/ 47 h 450"/>
                <a:gd name="T18" fmla="*/ 18 w 688"/>
                <a:gd name="T19" fmla="*/ 54 h 450"/>
                <a:gd name="T20" fmla="*/ 24 w 688"/>
                <a:gd name="T21" fmla="*/ 61 h 450"/>
                <a:gd name="T22" fmla="*/ 31 w 688"/>
                <a:gd name="T23" fmla="*/ 69 h 450"/>
                <a:gd name="T24" fmla="*/ 47 w 688"/>
                <a:gd name="T25" fmla="*/ 84 h 450"/>
                <a:gd name="T26" fmla="*/ 67 w 688"/>
                <a:gd name="T27" fmla="*/ 99 h 450"/>
                <a:gd name="T28" fmla="*/ 88 w 688"/>
                <a:gd name="T29" fmla="*/ 115 h 450"/>
                <a:gd name="T30" fmla="*/ 112 w 688"/>
                <a:gd name="T31" fmla="*/ 130 h 450"/>
                <a:gd name="T32" fmla="*/ 140 w 688"/>
                <a:gd name="T33" fmla="*/ 144 h 450"/>
                <a:gd name="T34" fmla="*/ 169 w 688"/>
                <a:gd name="T35" fmla="*/ 160 h 450"/>
                <a:gd name="T36" fmla="*/ 201 w 688"/>
                <a:gd name="T37" fmla="*/ 174 h 450"/>
                <a:gd name="T38" fmla="*/ 234 w 688"/>
                <a:gd name="T39" fmla="*/ 188 h 450"/>
                <a:gd name="T40" fmla="*/ 269 w 688"/>
                <a:gd name="T41" fmla="*/ 200 h 450"/>
                <a:gd name="T42" fmla="*/ 306 w 688"/>
                <a:gd name="T43" fmla="*/ 213 h 450"/>
                <a:gd name="T44" fmla="*/ 344 w 688"/>
                <a:gd name="T45" fmla="*/ 225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0" name="Freeform 9805"/>
            <p:cNvSpPr>
              <a:spLocks/>
            </p:cNvSpPr>
            <p:nvPr userDrawn="1"/>
          </p:nvSpPr>
          <p:spPr bwMode="auto">
            <a:xfrm>
              <a:off x="5208" y="3678"/>
              <a:ext cx="353" cy="54"/>
            </a:xfrm>
            <a:custGeom>
              <a:avLst/>
              <a:gdLst>
                <a:gd name="T0" fmla="*/ 353 w 707"/>
                <a:gd name="T1" fmla="*/ 37 h 107"/>
                <a:gd name="T2" fmla="*/ 353 w 707"/>
                <a:gd name="T3" fmla="*/ 37 h 107"/>
                <a:gd name="T4" fmla="*/ 352 w 707"/>
                <a:gd name="T5" fmla="*/ 39 h 107"/>
                <a:gd name="T6" fmla="*/ 350 w 707"/>
                <a:gd name="T7" fmla="*/ 42 h 107"/>
                <a:gd name="T8" fmla="*/ 347 w 707"/>
                <a:gd name="T9" fmla="*/ 44 h 107"/>
                <a:gd name="T10" fmla="*/ 343 w 707"/>
                <a:gd name="T11" fmla="*/ 47 h 107"/>
                <a:gd name="T12" fmla="*/ 339 w 707"/>
                <a:gd name="T13" fmla="*/ 49 h 107"/>
                <a:gd name="T14" fmla="*/ 334 w 707"/>
                <a:gd name="T15" fmla="*/ 50 h 107"/>
                <a:gd name="T16" fmla="*/ 321 w 707"/>
                <a:gd name="T17" fmla="*/ 52 h 107"/>
                <a:gd name="T18" fmla="*/ 305 w 707"/>
                <a:gd name="T19" fmla="*/ 54 h 107"/>
                <a:gd name="T20" fmla="*/ 287 w 707"/>
                <a:gd name="T21" fmla="*/ 54 h 107"/>
                <a:gd name="T22" fmla="*/ 266 w 707"/>
                <a:gd name="T23" fmla="*/ 53 h 107"/>
                <a:gd name="T24" fmla="*/ 243 w 707"/>
                <a:gd name="T25" fmla="*/ 50 h 107"/>
                <a:gd name="T26" fmla="*/ 218 w 707"/>
                <a:gd name="T27" fmla="*/ 48 h 107"/>
                <a:gd name="T28" fmla="*/ 191 w 707"/>
                <a:gd name="T29" fmla="*/ 44 h 107"/>
                <a:gd name="T30" fmla="*/ 163 w 707"/>
                <a:gd name="T31" fmla="*/ 38 h 107"/>
                <a:gd name="T32" fmla="*/ 132 w 707"/>
                <a:gd name="T33" fmla="*/ 33 h 107"/>
                <a:gd name="T34" fmla="*/ 101 w 707"/>
                <a:gd name="T35" fmla="*/ 26 h 107"/>
                <a:gd name="T36" fmla="*/ 68 w 707"/>
                <a:gd name="T37" fmla="*/ 18 h 107"/>
                <a:gd name="T38" fmla="*/ 35 w 707"/>
                <a:gd name="T39" fmla="*/ 10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1" name="Line 9806"/>
            <p:cNvSpPr>
              <a:spLocks noChangeShapeType="1"/>
            </p:cNvSpPr>
            <p:nvPr userDrawn="1"/>
          </p:nvSpPr>
          <p:spPr bwMode="auto">
            <a:xfrm flipH="1">
              <a:off x="5195" y="2724"/>
              <a:ext cx="294" cy="1030"/>
            </a:xfrm>
            <a:prstGeom prst="line">
              <a:avLst/>
            </a:prstGeom>
            <a:noFill/>
            <a:ln w="762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2" name="Freeform 9807"/>
            <p:cNvSpPr>
              <a:spLocks/>
            </p:cNvSpPr>
            <p:nvPr userDrawn="1"/>
          </p:nvSpPr>
          <p:spPr bwMode="auto">
            <a:xfrm>
              <a:off x="4807" y="2702"/>
              <a:ext cx="1059" cy="1066"/>
            </a:xfrm>
            <a:custGeom>
              <a:avLst/>
              <a:gdLst>
                <a:gd name="T0" fmla="*/ 1030 w 2117"/>
                <a:gd name="T1" fmla="*/ 705 h 2132"/>
                <a:gd name="T2" fmla="*/ 998 w 2117"/>
                <a:gd name="T3" fmla="*/ 779 h 2132"/>
                <a:gd name="T4" fmla="*/ 957 w 2117"/>
                <a:gd name="T5" fmla="*/ 846 h 2132"/>
                <a:gd name="T6" fmla="*/ 907 w 2117"/>
                <a:gd name="T7" fmla="*/ 906 h 2132"/>
                <a:gd name="T8" fmla="*/ 850 w 2117"/>
                <a:gd name="T9" fmla="*/ 957 h 2132"/>
                <a:gd name="T10" fmla="*/ 786 w 2117"/>
                <a:gd name="T11" fmla="*/ 999 h 2132"/>
                <a:gd name="T12" fmla="*/ 716 w 2117"/>
                <a:gd name="T13" fmla="*/ 1031 h 2132"/>
                <a:gd name="T14" fmla="*/ 643 w 2117"/>
                <a:gd name="T15" fmla="*/ 1054 h 2132"/>
                <a:gd name="T16" fmla="*/ 567 w 2117"/>
                <a:gd name="T17" fmla="*/ 1065 h 2132"/>
                <a:gd name="T18" fmla="*/ 489 w 2117"/>
                <a:gd name="T19" fmla="*/ 1065 h 2132"/>
                <a:gd name="T20" fmla="*/ 410 w 2117"/>
                <a:gd name="T21" fmla="*/ 1054 h 2132"/>
                <a:gd name="T22" fmla="*/ 357 w 2117"/>
                <a:gd name="T23" fmla="*/ 1038 h 2132"/>
                <a:gd name="T24" fmla="*/ 284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8 h 2132"/>
                <a:gd name="T48" fmla="*/ 102 w 2117"/>
                <a:gd name="T49" fmla="*/ 221 h 2132"/>
                <a:gd name="T50" fmla="*/ 152 w 2117"/>
                <a:gd name="T51" fmla="*/ 162 h 2132"/>
                <a:gd name="T52" fmla="*/ 209 w 2117"/>
                <a:gd name="T53" fmla="*/ 110 h 2132"/>
                <a:gd name="T54" fmla="*/ 274 w 2117"/>
                <a:gd name="T55" fmla="*/ 68 h 2132"/>
                <a:gd name="T56" fmla="*/ 343 w 2117"/>
                <a:gd name="T57" fmla="*/ 36 h 2132"/>
                <a:gd name="T58" fmla="*/ 416 w 2117"/>
                <a:gd name="T59" fmla="*/ 13 h 2132"/>
                <a:gd name="T60" fmla="*/ 492 w 2117"/>
                <a:gd name="T61" fmla="*/ 2 h 2132"/>
                <a:gd name="T62" fmla="*/ 570 w 2117"/>
                <a:gd name="T63" fmla="*/ 2 h 2132"/>
                <a:gd name="T64" fmla="*/ 650 w 2117"/>
                <a:gd name="T65" fmla="*/ 14 h 2132"/>
                <a:gd name="T66" fmla="*/ 702 w 2117"/>
                <a:gd name="T67" fmla="*/ 28 h 2132"/>
                <a:gd name="T68" fmla="*/ 776 w 2117"/>
                <a:gd name="T69" fmla="*/ 61 h 2132"/>
                <a:gd name="T70" fmla="*/ 842 w 2117"/>
                <a:gd name="T71" fmla="*/ 101 h 2132"/>
                <a:gd name="T72" fmla="*/ 901 w 2117"/>
                <a:gd name="T73" fmla="*/ 152 h 2132"/>
                <a:gd name="T74" fmla="*/ 952 w 2117"/>
                <a:gd name="T75" fmla="*/ 209 h 2132"/>
                <a:gd name="T76" fmla="*/ 992 w 2117"/>
                <a:gd name="T77" fmla="*/ 274 h 2132"/>
                <a:gd name="T78" fmla="*/ 1025 w 2117"/>
                <a:gd name="T79" fmla="*/ 343 h 2132"/>
                <a:gd name="T80" fmla="*/ 1047 w 2117"/>
                <a:gd name="T81" fmla="*/ 417 h 2132"/>
                <a:gd name="T82" fmla="*/ 1058 w 2117"/>
                <a:gd name="T83" fmla="*/ 494 h 2132"/>
                <a:gd name="T84" fmla="*/ 1057 w 2117"/>
                <a:gd name="T85" fmla="*/ 573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3" name="Freeform 9808"/>
            <p:cNvSpPr>
              <a:spLocks/>
            </p:cNvSpPr>
            <p:nvPr userDrawn="1"/>
          </p:nvSpPr>
          <p:spPr bwMode="auto">
            <a:xfrm>
              <a:off x="4810" y="2703"/>
              <a:ext cx="1059" cy="1066"/>
            </a:xfrm>
            <a:custGeom>
              <a:avLst/>
              <a:gdLst>
                <a:gd name="T0" fmla="*/ 1030 w 2117"/>
                <a:gd name="T1" fmla="*/ 704 h 2132"/>
                <a:gd name="T2" fmla="*/ 998 w 2117"/>
                <a:gd name="T3" fmla="*/ 779 h 2132"/>
                <a:gd name="T4" fmla="*/ 957 w 2117"/>
                <a:gd name="T5" fmla="*/ 846 h 2132"/>
                <a:gd name="T6" fmla="*/ 907 w 2117"/>
                <a:gd name="T7" fmla="*/ 906 h 2132"/>
                <a:gd name="T8" fmla="*/ 850 w 2117"/>
                <a:gd name="T9" fmla="*/ 957 h 2132"/>
                <a:gd name="T10" fmla="*/ 785 w 2117"/>
                <a:gd name="T11" fmla="*/ 999 h 2132"/>
                <a:gd name="T12" fmla="*/ 716 w 2117"/>
                <a:gd name="T13" fmla="*/ 1031 h 2132"/>
                <a:gd name="T14" fmla="*/ 643 w 2117"/>
                <a:gd name="T15" fmla="*/ 1053 h 2132"/>
                <a:gd name="T16" fmla="*/ 567 w 2117"/>
                <a:gd name="T17" fmla="*/ 1065 h 2132"/>
                <a:gd name="T18" fmla="*/ 489 w 2117"/>
                <a:gd name="T19" fmla="*/ 1065 h 2132"/>
                <a:gd name="T20" fmla="*/ 410 w 2117"/>
                <a:gd name="T21" fmla="*/ 1053 h 2132"/>
                <a:gd name="T22" fmla="*/ 357 w 2117"/>
                <a:gd name="T23" fmla="*/ 1038 h 2132"/>
                <a:gd name="T24" fmla="*/ 283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7 h 2132"/>
                <a:gd name="T48" fmla="*/ 102 w 2117"/>
                <a:gd name="T49" fmla="*/ 220 h 2132"/>
                <a:gd name="T50" fmla="*/ 152 w 2117"/>
                <a:gd name="T51" fmla="*/ 161 h 2132"/>
                <a:gd name="T52" fmla="*/ 209 w 2117"/>
                <a:gd name="T53" fmla="*/ 110 h 2132"/>
                <a:gd name="T54" fmla="*/ 274 w 2117"/>
                <a:gd name="T55" fmla="*/ 68 h 2132"/>
                <a:gd name="T56" fmla="*/ 343 w 2117"/>
                <a:gd name="T57" fmla="*/ 35 h 2132"/>
                <a:gd name="T58" fmla="*/ 416 w 2117"/>
                <a:gd name="T59" fmla="*/ 13 h 2132"/>
                <a:gd name="T60" fmla="*/ 492 w 2117"/>
                <a:gd name="T61" fmla="*/ 2 h 2132"/>
                <a:gd name="T62" fmla="*/ 570 w 2117"/>
                <a:gd name="T63" fmla="*/ 2 h 2132"/>
                <a:gd name="T64" fmla="*/ 649 w 2117"/>
                <a:gd name="T65" fmla="*/ 14 h 2132"/>
                <a:gd name="T66" fmla="*/ 702 w 2117"/>
                <a:gd name="T67" fmla="*/ 28 h 2132"/>
                <a:gd name="T68" fmla="*/ 776 w 2117"/>
                <a:gd name="T69" fmla="*/ 60 h 2132"/>
                <a:gd name="T70" fmla="*/ 842 w 2117"/>
                <a:gd name="T71" fmla="*/ 101 h 2132"/>
                <a:gd name="T72" fmla="*/ 901 w 2117"/>
                <a:gd name="T73" fmla="*/ 151 h 2132"/>
                <a:gd name="T74" fmla="*/ 951 w 2117"/>
                <a:gd name="T75" fmla="*/ 209 h 2132"/>
                <a:gd name="T76" fmla="*/ 992 w 2117"/>
                <a:gd name="T77" fmla="*/ 274 h 2132"/>
                <a:gd name="T78" fmla="*/ 1025 w 2117"/>
                <a:gd name="T79" fmla="*/ 342 h 2132"/>
                <a:gd name="T80" fmla="*/ 1047 w 2117"/>
                <a:gd name="T81" fmla="*/ 416 h 2132"/>
                <a:gd name="T82" fmla="*/ 1058 w 2117"/>
                <a:gd name="T83" fmla="*/ 494 h 2132"/>
                <a:gd name="T84" fmla="*/ 1057 w 2117"/>
                <a:gd name="T85" fmla="*/ 572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4" name="Freeform 9809"/>
            <p:cNvSpPr>
              <a:spLocks/>
            </p:cNvSpPr>
            <p:nvPr userDrawn="1"/>
          </p:nvSpPr>
          <p:spPr bwMode="auto">
            <a:xfrm>
              <a:off x="4867" y="2805"/>
              <a:ext cx="804" cy="663"/>
            </a:xfrm>
            <a:custGeom>
              <a:avLst/>
              <a:gdLst>
                <a:gd name="T0" fmla="*/ 0 w 1609"/>
                <a:gd name="T1" fmla="*/ 663 h 1326"/>
                <a:gd name="T2" fmla="*/ 0 w 1609"/>
                <a:gd name="T3" fmla="*/ 663 h 1326"/>
                <a:gd name="T4" fmla="*/ 13 w 1609"/>
                <a:gd name="T5" fmla="*/ 622 h 1326"/>
                <a:gd name="T6" fmla="*/ 26 w 1609"/>
                <a:gd name="T7" fmla="*/ 581 h 1326"/>
                <a:gd name="T8" fmla="*/ 41 w 1609"/>
                <a:gd name="T9" fmla="*/ 541 h 1326"/>
                <a:gd name="T10" fmla="*/ 58 w 1609"/>
                <a:gd name="T11" fmla="*/ 503 h 1326"/>
                <a:gd name="T12" fmla="*/ 75 w 1609"/>
                <a:gd name="T13" fmla="*/ 466 h 1326"/>
                <a:gd name="T14" fmla="*/ 94 w 1609"/>
                <a:gd name="T15" fmla="*/ 429 h 1326"/>
                <a:gd name="T16" fmla="*/ 114 w 1609"/>
                <a:gd name="T17" fmla="*/ 393 h 1326"/>
                <a:gd name="T18" fmla="*/ 134 w 1609"/>
                <a:gd name="T19" fmla="*/ 359 h 1326"/>
                <a:gd name="T20" fmla="*/ 155 w 1609"/>
                <a:gd name="T21" fmla="*/ 327 h 1326"/>
                <a:gd name="T22" fmla="*/ 178 w 1609"/>
                <a:gd name="T23" fmla="*/ 296 h 1326"/>
                <a:gd name="T24" fmla="*/ 201 w 1609"/>
                <a:gd name="T25" fmla="*/ 266 h 1326"/>
                <a:gd name="T26" fmla="*/ 226 w 1609"/>
                <a:gd name="T27" fmla="*/ 237 h 1326"/>
                <a:gd name="T28" fmla="*/ 250 w 1609"/>
                <a:gd name="T29" fmla="*/ 210 h 1326"/>
                <a:gd name="T30" fmla="*/ 276 w 1609"/>
                <a:gd name="T31" fmla="*/ 184 h 1326"/>
                <a:gd name="T32" fmla="*/ 302 w 1609"/>
                <a:gd name="T33" fmla="*/ 160 h 1326"/>
                <a:gd name="T34" fmla="*/ 329 w 1609"/>
                <a:gd name="T35" fmla="*/ 137 h 1326"/>
                <a:gd name="T36" fmla="*/ 357 w 1609"/>
                <a:gd name="T37" fmla="*/ 116 h 1326"/>
                <a:gd name="T38" fmla="*/ 384 w 1609"/>
                <a:gd name="T39" fmla="*/ 96 h 1326"/>
                <a:gd name="T40" fmla="*/ 413 w 1609"/>
                <a:gd name="T41" fmla="*/ 78 h 1326"/>
                <a:gd name="T42" fmla="*/ 442 w 1609"/>
                <a:gd name="T43" fmla="*/ 62 h 1326"/>
                <a:gd name="T44" fmla="*/ 470 w 1609"/>
                <a:gd name="T45" fmla="*/ 49 h 1326"/>
                <a:gd name="T46" fmla="*/ 500 w 1609"/>
                <a:gd name="T47" fmla="*/ 36 h 1326"/>
                <a:gd name="T48" fmla="*/ 530 w 1609"/>
                <a:gd name="T49" fmla="*/ 25 h 1326"/>
                <a:gd name="T50" fmla="*/ 560 w 1609"/>
                <a:gd name="T51" fmla="*/ 16 h 1326"/>
                <a:gd name="T52" fmla="*/ 590 w 1609"/>
                <a:gd name="T53" fmla="*/ 9 h 1326"/>
                <a:gd name="T54" fmla="*/ 621 w 1609"/>
                <a:gd name="T55" fmla="*/ 4 h 1326"/>
                <a:gd name="T56" fmla="*/ 651 w 1609"/>
                <a:gd name="T57" fmla="*/ 1 h 1326"/>
                <a:gd name="T58" fmla="*/ 667 w 1609"/>
                <a:gd name="T59" fmla="*/ 0 h 1326"/>
                <a:gd name="T60" fmla="*/ 682 w 1609"/>
                <a:gd name="T61" fmla="*/ 0 h 1326"/>
                <a:gd name="T62" fmla="*/ 697 w 1609"/>
                <a:gd name="T63" fmla="*/ 0 h 1326"/>
                <a:gd name="T64" fmla="*/ 712 w 1609"/>
                <a:gd name="T65" fmla="*/ 1 h 1326"/>
                <a:gd name="T66" fmla="*/ 728 w 1609"/>
                <a:gd name="T67" fmla="*/ 3 h 1326"/>
                <a:gd name="T68" fmla="*/ 743 w 1609"/>
                <a:gd name="T69" fmla="*/ 4 h 1326"/>
                <a:gd name="T70" fmla="*/ 758 w 1609"/>
                <a:gd name="T71" fmla="*/ 7 h 1326"/>
                <a:gd name="T72" fmla="*/ 774 w 1609"/>
                <a:gd name="T73" fmla="*/ 9 h 1326"/>
                <a:gd name="T74" fmla="*/ 789 w 1609"/>
                <a:gd name="T75" fmla="*/ 13 h 1326"/>
                <a:gd name="T76" fmla="*/ 804 w 1609"/>
                <a:gd name="T77" fmla="*/ 17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5" name="Freeform 9810"/>
            <p:cNvSpPr>
              <a:spLocks/>
            </p:cNvSpPr>
            <p:nvPr userDrawn="1"/>
          </p:nvSpPr>
          <p:spPr bwMode="auto">
            <a:xfrm>
              <a:off x="5277" y="2707"/>
              <a:ext cx="408" cy="964"/>
            </a:xfrm>
            <a:custGeom>
              <a:avLst/>
              <a:gdLst>
                <a:gd name="T0" fmla="*/ 365 w 817"/>
                <a:gd name="T1" fmla="*/ 964 h 1928"/>
                <a:gd name="T2" fmla="*/ 365 w 817"/>
                <a:gd name="T3" fmla="*/ 964 h 1928"/>
                <a:gd name="T4" fmla="*/ 376 w 817"/>
                <a:gd name="T5" fmla="*/ 923 h 1928"/>
                <a:gd name="T6" fmla="*/ 385 w 817"/>
                <a:gd name="T7" fmla="*/ 881 h 1928"/>
                <a:gd name="T8" fmla="*/ 393 w 817"/>
                <a:gd name="T9" fmla="*/ 840 h 1928"/>
                <a:gd name="T10" fmla="*/ 400 w 817"/>
                <a:gd name="T11" fmla="*/ 800 h 1928"/>
                <a:gd name="T12" fmla="*/ 404 w 817"/>
                <a:gd name="T13" fmla="*/ 759 h 1928"/>
                <a:gd name="T14" fmla="*/ 406 w 817"/>
                <a:gd name="T15" fmla="*/ 718 h 1928"/>
                <a:gd name="T16" fmla="*/ 408 w 817"/>
                <a:gd name="T17" fmla="*/ 679 h 1928"/>
                <a:gd name="T18" fmla="*/ 407 w 817"/>
                <a:gd name="T19" fmla="*/ 639 h 1928"/>
                <a:gd name="T20" fmla="*/ 406 w 817"/>
                <a:gd name="T21" fmla="*/ 601 h 1928"/>
                <a:gd name="T22" fmla="*/ 402 w 817"/>
                <a:gd name="T23" fmla="*/ 563 h 1928"/>
                <a:gd name="T24" fmla="*/ 398 w 817"/>
                <a:gd name="T25" fmla="*/ 525 h 1928"/>
                <a:gd name="T26" fmla="*/ 391 w 817"/>
                <a:gd name="T27" fmla="*/ 489 h 1928"/>
                <a:gd name="T28" fmla="*/ 384 w 817"/>
                <a:gd name="T29" fmla="*/ 453 h 1928"/>
                <a:gd name="T30" fmla="*/ 375 w 817"/>
                <a:gd name="T31" fmla="*/ 418 h 1928"/>
                <a:gd name="T32" fmla="*/ 364 w 817"/>
                <a:gd name="T33" fmla="*/ 384 h 1928"/>
                <a:gd name="T34" fmla="*/ 353 w 817"/>
                <a:gd name="T35" fmla="*/ 351 h 1928"/>
                <a:gd name="T36" fmla="*/ 339 w 817"/>
                <a:gd name="T37" fmla="*/ 319 h 1928"/>
                <a:gd name="T38" fmla="*/ 325 w 817"/>
                <a:gd name="T39" fmla="*/ 288 h 1928"/>
                <a:gd name="T40" fmla="*/ 310 w 817"/>
                <a:gd name="T41" fmla="*/ 258 h 1928"/>
                <a:gd name="T42" fmla="*/ 293 w 817"/>
                <a:gd name="T43" fmla="*/ 229 h 1928"/>
                <a:gd name="T44" fmla="*/ 274 w 817"/>
                <a:gd name="T45" fmla="*/ 202 h 1928"/>
                <a:gd name="T46" fmla="*/ 255 w 817"/>
                <a:gd name="T47" fmla="*/ 176 h 1928"/>
                <a:gd name="T48" fmla="*/ 234 w 817"/>
                <a:gd name="T49" fmla="*/ 151 h 1928"/>
                <a:gd name="T50" fmla="*/ 213 w 817"/>
                <a:gd name="T51" fmla="*/ 128 h 1928"/>
                <a:gd name="T52" fmla="*/ 190 w 817"/>
                <a:gd name="T53" fmla="*/ 106 h 1928"/>
                <a:gd name="T54" fmla="*/ 166 w 817"/>
                <a:gd name="T55" fmla="*/ 86 h 1928"/>
                <a:gd name="T56" fmla="*/ 141 w 817"/>
                <a:gd name="T57" fmla="*/ 68 h 1928"/>
                <a:gd name="T58" fmla="*/ 114 w 817"/>
                <a:gd name="T59" fmla="*/ 51 h 1928"/>
                <a:gd name="T60" fmla="*/ 87 w 817"/>
                <a:gd name="T61" fmla="*/ 35 h 1928"/>
                <a:gd name="T62" fmla="*/ 73 w 817"/>
                <a:gd name="T63" fmla="*/ 28 h 1928"/>
                <a:gd name="T64" fmla="*/ 59 w 817"/>
                <a:gd name="T65" fmla="*/ 22 h 1928"/>
                <a:gd name="T66" fmla="*/ 45 w 817"/>
                <a:gd name="T67" fmla="*/ 16 h 1928"/>
                <a:gd name="T68" fmla="*/ 30 w 817"/>
                <a:gd name="T69" fmla="*/ 10 h 1928"/>
                <a:gd name="T70" fmla="*/ 15 w 817"/>
                <a:gd name="T71" fmla="*/ 5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7620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36" name="Group 9826"/>
          <p:cNvGrpSpPr>
            <a:grpSpLocks/>
          </p:cNvGrpSpPr>
          <p:nvPr userDrawn="1"/>
        </p:nvGrpSpPr>
        <p:grpSpPr bwMode="auto">
          <a:xfrm>
            <a:off x="1071563" y="260350"/>
            <a:ext cx="1296987" cy="1081088"/>
            <a:chOff x="675" y="164"/>
            <a:chExt cx="817" cy="681"/>
          </a:xfrm>
        </p:grpSpPr>
        <p:sp>
          <p:nvSpPr>
            <p:cNvPr id="37" name="AutoShape 15"/>
            <p:cNvSpPr>
              <a:spLocks noChangeArrowheads="1"/>
            </p:cNvSpPr>
            <p:nvPr/>
          </p:nvSpPr>
          <p:spPr bwMode="auto">
            <a:xfrm>
              <a:off x="675" y="164"/>
              <a:ext cx="817" cy="681"/>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8" name="Group 9824"/>
            <p:cNvGrpSpPr>
              <a:grpSpLocks/>
            </p:cNvGrpSpPr>
            <p:nvPr userDrawn="1"/>
          </p:nvGrpSpPr>
          <p:grpSpPr bwMode="auto">
            <a:xfrm>
              <a:off x="832" y="255"/>
              <a:ext cx="504" cy="499"/>
              <a:chOff x="471" y="388"/>
              <a:chExt cx="1062" cy="1032"/>
            </a:xfrm>
          </p:grpSpPr>
          <p:sp>
            <p:nvSpPr>
              <p:cNvPr id="39" name="Freeform 9812"/>
              <p:cNvSpPr>
                <a:spLocks/>
              </p:cNvSpPr>
              <p:nvPr userDrawn="1"/>
            </p:nvSpPr>
            <p:spPr bwMode="auto">
              <a:xfrm>
                <a:off x="851" y="389"/>
                <a:ext cx="520" cy="293"/>
              </a:xfrm>
              <a:custGeom>
                <a:avLst/>
                <a:gdLst>
                  <a:gd name="T0" fmla="*/ 517 w 1039"/>
                  <a:gd name="T1" fmla="*/ 218 h 606"/>
                  <a:gd name="T2" fmla="*/ 512 w 1039"/>
                  <a:gd name="T3" fmla="*/ 230 h 606"/>
                  <a:gd name="T4" fmla="*/ 505 w 1039"/>
                  <a:gd name="T5" fmla="*/ 242 h 606"/>
                  <a:gd name="T6" fmla="*/ 494 w 1039"/>
                  <a:gd name="T7" fmla="*/ 253 h 606"/>
                  <a:gd name="T8" fmla="*/ 483 w 1039"/>
                  <a:gd name="T9" fmla="*/ 262 h 606"/>
                  <a:gd name="T10" fmla="*/ 468 w 1039"/>
                  <a:gd name="T11" fmla="*/ 270 h 606"/>
                  <a:gd name="T12" fmla="*/ 434 w 1039"/>
                  <a:gd name="T13" fmla="*/ 283 h 606"/>
                  <a:gd name="T14" fmla="*/ 394 w 1039"/>
                  <a:gd name="T15" fmla="*/ 291 h 606"/>
                  <a:gd name="T16" fmla="*/ 349 w 1039"/>
                  <a:gd name="T17" fmla="*/ 293 h 606"/>
                  <a:gd name="T18" fmla="*/ 300 w 1039"/>
                  <a:gd name="T19" fmla="*/ 291 h 606"/>
                  <a:gd name="T20" fmla="*/ 249 w 1039"/>
                  <a:gd name="T21" fmla="*/ 282 h 606"/>
                  <a:gd name="T22" fmla="*/ 223 w 1039"/>
                  <a:gd name="T23" fmla="*/ 275 h 606"/>
                  <a:gd name="T24" fmla="*/ 171 w 1039"/>
                  <a:gd name="T25" fmla="*/ 258 h 606"/>
                  <a:gd name="T26" fmla="*/ 125 w 1039"/>
                  <a:gd name="T27" fmla="*/ 237 h 606"/>
                  <a:gd name="T28" fmla="*/ 85 w 1039"/>
                  <a:gd name="T29" fmla="*/ 214 h 606"/>
                  <a:gd name="T30" fmla="*/ 52 w 1039"/>
                  <a:gd name="T31" fmla="*/ 187 h 606"/>
                  <a:gd name="T32" fmla="*/ 26 w 1039"/>
                  <a:gd name="T33" fmla="*/ 159 h 606"/>
                  <a:gd name="T34" fmla="*/ 12 w 1039"/>
                  <a:gd name="T35" fmla="*/ 138 h 606"/>
                  <a:gd name="T36" fmla="*/ 6 w 1039"/>
                  <a:gd name="T37" fmla="*/ 124 h 606"/>
                  <a:gd name="T38" fmla="*/ 2 w 1039"/>
                  <a:gd name="T39" fmla="*/ 110 h 606"/>
                  <a:gd name="T40" fmla="*/ 0 w 1039"/>
                  <a:gd name="T41" fmla="*/ 96 h 606"/>
                  <a:gd name="T42" fmla="*/ 2 w 1039"/>
                  <a:gd name="T43" fmla="*/ 82 h 606"/>
                  <a:gd name="T44" fmla="*/ 3 w 1039"/>
                  <a:gd name="T45" fmla="*/ 75 h 606"/>
                  <a:gd name="T46" fmla="*/ 9 w 1039"/>
                  <a:gd name="T47" fmla="*/ 63 h 606"/>
                  <a:gd name="T48" fmla="*/ 16 w 1039"/>
                  <a:gd name="T49" fmla="*/ 51 h 606"/>
                  <a:gd name="T50" fmla="*/ 26 w 1039"/>
                  <a:gd name="T51" fmla="*/ 41 h 606"/>
                  <a:gd name="T52" fmla="*/ 38 w 1039"/>
                  <a:gd name="T53" fmla="*/ 31 h 606"/>
                  <a:gd name="T54" fmla="*/ 52 w 1039"/>
                  <a:gd name="T55" fmla="*/ 23 h 606"/>
                  <a:gd name="T56" fmla="*/ 86 w 1039"/>
                  <a:gd name="T57" fmla="*/ 10 h 606"/>
                  <a:gd name="T58" fmla="*/ 126 w 1039"/>
                  <a:gd name="T59" fmla="*/ 2 h 606"/>
                  <a:gd name="T60" fmla="*/ 171 w 1039"/>
                  <a:gd name="T61" fmla="*/ 0 h 606"/>
                  <a:gd name="T62" fmla="*/ 220 w 1039"/>
                  <a:gd name="T63" fmla="*/ 2 h 606"/>
                  <a:gd name="T64" fmla="*/ 272 w 1039"/>
                  <a:gd name="T65" fmla="*/ 12 h 606"/>
                  <a:gd name="T66" fmla="*/ 298 w 1039"/>
                  <a:gd name="T67" fmla="*/ 18 h 606"/>
                  <a:gd name="T68" fmla="*/ 349 w 1039"/>
                  <a:gd name="T69" fmla="*/ 35 h 606"/>
                  <a:gd name="T70" fmla="*/ 395 w 1039"/>
                  <a:gd name="T71" fmla="*/ 56 h 606"/>
                  <a:gd name="T72" fmla="*/ 435 w 1039"/>
                  <a:gd name="T73" fmla="*/ 80 h 606"/>
                  <a:gd name="T74" fmla="*/ 469 w 1039"/>
                  <a:gd name="T75" fmla="*/ 106 h 606"/>
                  <a:gd name="T76" fmla="*/ 494 w 1039"/>
                  <a:gd name="T77" fmla="*/ 134 h 606"/>
                  <a:gd name="T78" fmla="*/ 508 w 1039"/>
                  <a:gd name="T79" fmla="*/ 155 h 606"/>
                  <a:gd name="T80" fmla="*/ 515 w 1039"/>
                  <a:gd name="T81" fmla="*/ 169 h 606"/>
                  <a:gd name="T82" fmla="*/ 518 w 1039"/>
                  <a:gd name="T83" fmla="*/ 183 h 606"/>
                  <a:gd name="T84" fmla="*/ 520 w 1039"/>
                  <a:gd name="T85" fmla="*/ 197 h 606"/>
                  <a:gd name="T86" fmla="*/ 519 w 1039"/>
                  <a:gd name="T87" fmla="*/ 211 h 606"/>
                  <a:gd name="T88" fmla="*/ 517 w 1039"/>
                  <a:gd name="T89" fmla="*/ 218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0" name="Freeform 9813"/>
              <p:cNvSpPr>
                <a:spLocks/>
              </p:cNvSpPr>
              <p:nvPr userDrawn="1"/>
            </p:nvSpPr>
            <p:spPr bwMode="auto">
              <a:xfrm>
                <a:off x="618" y="543"/>
                <a:ext cx="375" cy="361"/>
              </a:xfrm>
              <a:custGeom>
                <a:avLst/>
                <a:gdLst>
                  <a:gd name="T0" fmla="*/ 6 w 749"/>
                  <a:gd name="T1" fmla="*/ 0 h 747"/>
                  <a:gd name="T2" fmla="*/ 6 w 749"/>
                  <a:gd name="T3" fmla="*/ 0 h 747"/>
                  <a:gd name="T4" fmla="*/ 3 w 749"/>
                  <a:gd name="T5" fmla="*/ 12 h 747"/>
                  <a:gd name="T6" fmla="*/ 1 w 749"/>
                  <a:gd name="T7" fmla="*/ 25 h 747"/>
                  <a:gd name="T8" fmla="*/ 0 w 749"/>
                  <a:gd name="T9" fmla="*/ 38 h 747"/>
                  <a:gd name="T10" fmla="*/ 0 w 749"/>
                  <a:gd name="T11" fmla="*/ 51 h 747"/>
                  <a:gd name="T12" fmla="*/ 2 w 749"/>
                  <a:gd name="T13" fmla="*/ 63 h 747"/>
                  <a:gd name="T14" fmla="*/ 5 w 749"/>
                  <a:gd name="T15" fmla="*/ 76 h 747"/>
                  <a:gd name="T16" fmla="*/ 8 w 749"/>
                  <a:gd name="T17" fmla="*/ 89 h 747"/>
                  <a:gd name="T18" fmla="*/ 13 w 749"/>
                  <a:gd name="T19" fmla="*/ 102 h 747"/>
                  <a:gd name="T20" fmla="*/ 18 w 749"/>
                  <a:gd name="T21" fmla="*/ 116 h 747"/>
                  <a:gd name="T22" fmla="*/ 25 w 749"/>
                  <a:gd name="T23" fmla="*/ 129 h 747"/>
                  <a:gd name="T24" fmla="*/ 33 w 749"/>
                  <a:gd name="T25" fmla="*/ 142 h 747"/>
                  <a:gd name="T26" fmla="*/ 41 w 749"/>
                  <a:gd name="T27" fmla="*/ 154 h 747"/>
                  <a:gd name="T28" fmla="*/ 50 w 749"/>
                  <a:gd name="T29" fmla="*/ 167 h 747"/>
                  <a:gd name="T30" fmla="*/ 61 w 749"/>
                  <a:gd name="T31" fmla="*/ 180 h 747"/>
                  <a:gd name="T32" fmla="*/ 73 w 749"/>
                  <a:gd name="T33" fmla="*/ 193 h 747"/>
                  <a:gd name="T34" fmla="*/ 84 w 749"/>
                  <a:gd name="T35" fmla="*/ 205 h 747"/>
                  <a:gd name="T36" fmla="*/ 97 w 749"/>
                  <a:gd name="T37" fmla="*/ 217 h 747"/>
                  <a:gd name="T38" fmla="*/ 112 w 749"/>
                  <a:gd name="T39" fmla="*/ 229 h 747"/>
                  <a:gd name="T40" fmla="*/ 126 w 749"/>
                  <a:gd name="T41" fmla="*/ 240 h 747"/>
                  <a:gd name="T42" fmla="*/ 141 w 749"/>
                  <a:gd name="T43" fmla="*/ 252 h 747"/>
                  <a:gd name="T44" fmla="*/ 157 w 749"/>
                  <a:gd name="T45" fmla="*/ 263 h 747"/>
                  <a:gd name="T46" fmla="*/ 174 w 749"/>
                  <a:gd name="T47" fmla="*/ 274 h 747"/>
                  <a:gd name="T48" fmla="*/ 191 w 749"/>
                  <a:gd name="T49" fmla="*/ 285 h 747"/>
                  <a:gd name="T50" fmla="*/ 209 w 749"/>
                  <a:gd name="T51" fmla="*/ 294 h 747"/>
                  <a:gd name="T52" fmla="*/ 228 w 749"/>
                  <a:gd name="T53" fmla="*/ 304 h 747"/>
                  <a:gd name="T54" fmla="*/ 247 w 749"/>
                  <a:gd name="T55" fmla="*/ 314 h 747"/>
                  <a:gd name="T56" fmla="*/ 267 w 749"/>
                  <a:gd name="T57" fmla="*/ 323 h 747"/>
                  <a:gd name="T58" fmla="*/ 287 w 749"/>
                  <a:gd name="T59" fmla="*/ 332 h 747"/>
                  <a:gd name="T60" fmla="*/ 309 w 749"/>
                  <a:gd name="T61" fmla="*/ 340 h 747"/>
                  <a:gd name="T62" fmla="*/ 330 w 749"/>
                  <a:gd name="T63" fmla="*/ 347 h 747"/>
                  <a:gd name="T64" fmla="*/ 352 w 749"/>
                  <a:gd name="T65" fmla="*/ 354 h 747"/>
                  <a:gd name="T66" fmla="*/ 375 w 749"/>
                  <a:gd name="T67" fmla="*/ 36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1" name="Freeform 9814"/>
              <p:cNvSpPr>
                <a:spLocks/>
              </p:cNvSpPr>
              <p:nvPr userDrawn="1"/>
            </p:nvSpPr>
            <p:spPr bwMode="auto">
              <a:xfrm>
                <a:off x="993" y="769"/>
                <a:ext cx="518" cy="163"/>
              </a:xfrm>
              <a:custGeom>
                <a:avLst/>
                <a:gdLst>
                  <a:gd name="T0" fmla="*/ 518 w 1037"/>
                  <a:gd name="T1" fmla="*/ 0 h 337"/>
                  <a:gd name="T2" fmla="*/ 518 w 1037"/>
                  <a:gd name="T3" fmla="*/ 0 h 337"/>
                  <a:gd name="T4" fmla="*/ 514 w 1037"/>
                  <a:gd name="T5" fmla="*/ 14 h 337"/>
                  <a:gd name="T6" fmla="*/ 508 w 1037"/>
                  <a:gd name="T7" fmla="*/ 26 h 337"/>
                  <a:gd name="T8" fmla="*/ 501 w 1037"/>
                  <a:gd name="T9" fmla="*/ 38 h 337"/>
                  <a:gd name="T10" fmla="*/ 493 w 1037"/>
                  <a:gd name="T11" fmla="*/ 49 h 337"/>
                  <a:gd name="T12" fmla="*/ 485 w 1037"/>
                  <a:gd name="T13" fmla="*/ 60 h 337"/>
                  <a:gd name="T14" fmla="*/ 476 w 1037"/>
                  <a:gd name="T15" fmla="*/ 71 h 337"/>
                  <a:gd name="T16" fmla="*/ 465 w 1037"/>
                  <a:gd name="T17" fmla="*/ 81 h 337"/>
                  <a:gd name="T18" fmla="*/ 454 w 1037"/>
                  <a:gd name="T19" fmla="*/ 90 h 337"/>
                  <a:gd name="T20" fmla="*/ 442 w 1037"/>
                  <a:gd name="T21" fmla="*/ 100 h 337"/>
                  <a:gd name="T22" fmla="*/ 429 w 1037"/>
                  <a:gd name="T23" fmla="*/ 108 h 337"/>
                  <a:gd name="T24" fmla="*/ 414 w 1037"/>
                  <a:gd name="T25" fmla="*/ 115 h 337"/>
                  <a:gd name="T26" fmla="*/ 400 w 1037"/>
                  <a:gd name="T27" fmla="*/ 123 h 337"/>
                  <a:gd name="T28" fmla="*/ 385 w 1037"/>
                  <a:gd name="T29" fmla="*/ 129 h 337"/>
                  <a:gd name="T30" fmla="*/ 369 w 1037"/>
                  <a:gd name="T31" fmla="*/ 136 h 337"/>
                  <a:gd name="T32" fmla="*/ 352 w 1037"/>
                  <a:gd name="T33" fmla="*/ 142 h 337"/>
                  <a:gd name="T34" fmla="*/ 335 w 1037"/>
                  <a:gd name="T35" fmla="*/ 146 h 337"/>
                  <a:gd name="T36" fmla="*/ 317 w 1037"/>
                  <a:gd name="T37" fmla="*/ 150 h 337"/>
                  <a:gd name="T38" fmla="*/ 299 w 1037"/>
                  <a:gd name="T39" fmla="*/ 154 h 337"/>
                  <a:gd name="T40" fmla="*/ 279 w 1037"/>
                  <a:gd name="T41" fmla="*/ 157 h 337"/>
                  <a:gd name="T42" fmla="*/ 260 w 1037"/>
                  <a:gd name="T43" fmla="*/ 160 h 337"/>
                  <a:gd name="T44" fmla="*/ 240 w 1037"/>
                  <a:gd name="T45" fmla="*/ 161 h 337"/>
                  <a:gd name="T46" fmla="*/ 220 w 1037"/>
                  <a:gd name="T47" fmla="*/ 162 h 337"/>
                  <a:gd name="T48" fmla="*/ 200 w 1037"/>
                  <a:gd name="T49" fmla="*/ 163 h 337"/>
                  <a:gd name="T50" fmla="*/ 178 w 1037"/>
                  <a:gd name="T51" fmla="*/ 162 h 337"/>
                  <a:gd name="T52" fmla="*/ 157 w 1037"/>
                  <a:gd name="T53" fmla="*/ 161 h 337"/>
                  <a:gd name="T54" fmla="*/ 135 w 1037"/>
                  <a:gd name="T55" fmla="*/ 160 h 337"/>
                  <a:gd name="T56" fmla="*/ 113 w 1037"/>
                  <a:gd name="T57" fmla="*/ 157 h 337"/>
                  <a:gd name="T58" fmla="*/ 91 w 1037"/>
                  <a:gd name="T59" fmla="*/ 155 h 337"/>
                  <a:gd name="T60" fmla="*/ 68 w 1037"/>
                  <a:gd name="T61" fmla="*/ 150 h 337"/>
                  <a:gd name="T62" fmla="*/ 46 w 1037"/>
                  <a:gd name="T63" fmla="*/ 147 h 337"/>
                  <a:gd name="T64" fmla="*/ 23 w 1037"/>
                  <a:gd name="T65" fmla="*/ 141 h 337"/>
                  <a:gd name="T66" fmla="*/ 0 w 1037"/>
                  <a:gd name="T67" fmla="*/ 135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2" name="Freeform 9815"/>
              <p:cNvSpPr>
                <a:spLocks/>
              </p:cNvSpPr>
              <p:nvPr userDrawn="1"/>
            </p:nvSpPr>
            <p:spPr bwMode="auto">
              <a:xfrm>
                <a:off x="478" y="810"/>
                <a:ext cx="448" cy="343"/>
              </a:xfrm>
              <a:custGeom>
                <a:avLst/>
                <a:gdLst>
                  <a:gd name="T0" fmla="*/ 3 w 897"/>
                  <a:gd name="T1" fmla="*/ 0 h 710"/>
                  <a:gd name="T2" fmla="*/ 3 w 897"/>
                  <a:gd name="T3" fmla="*/ 0 h 710"/>
                  <a:gd name="T4" fmla="*/ 0 w 897"/>
                  <a:gd name="T5" fmla="*/ 11 h 710"/>
                  <a:gd name="T6" fmla="*/ 0 w 897"/>
                  <a:gd name="T7" fmla="*/ 21 h 710"/>
                  <a:gd name="T8" fmla="*/ 0 w 897"/>
                  <a:gd name="T9" fmla="*/ 33 h 710"/>
                  <a:gd name="T10" fmla="*/ 1 w 897"/>
                  <a:gd name="T11" fmla="*/ 43 h 710"/>
                  <a:gd name="T12" fmla="*/ 4 w 897"/>
                  <a:gd name="T13" fmla="*/ 55 h 710"/>
                  <a:gd name="T14" fmla="*/ 7 w 897"/>
                  <a:gd name="T15" fmla="*/ 66 h 710"/>
                  <a:gd name="T16" fmla="*/ 12 w 897"/>
                  <a:gd name="T17" fmla="*/ 79 h 710"/>
                  <a:gd name="T18" fmla="*/ 19 w 897"/>
                  <a:gd name="T19" fmla="*/ 90 h 710"/>
                  <a:gd name="T20" fmla="*/ 27 w 897"/>
                  <a:gd name="T21" fmla="*/ 101 h 710"/>
                  <a:gd name="T22" fmla="*/ 35 w 897"/>
                  <a:gd name="T23" fmla="*/ 114 h 710"/>
                  <a:gd name="T24" fmla="*/ 45 w 897"/>
                  <a:gd name="T25" fmla="*/ 126 h 710"/>
                  <a:gd name="T26" fmla="*/ 56 w 897"/>
                  <a:gd name="T27" fmla="*/ 138 h 710"/>
                  <a:gd name="T28" fmla="*/ 67 w 897"/>
                  <a:gd name="T29" fmla="*/ 149 h 710"/>
                  <a:gd name="T30" fmla="*/ 79 w 897"/>
                  <a:gd name="T31" fmla="*/ 161 h 710"/>
                  <a:gd name="T32" fmla="*/ 94 w 897"/>
                  <a:gd name="T33" fmla="*/ 173 h 710"/>
                  <a:gd name="T34" fmla="*/ 108 w 897"/>
                  <a:gd name="T35" fmla="*/ 185 h 710"/>
                  <a:gd name="T36" fmla="*/ 124 w 897"/>
                  <a:gd name="T37" fmla="*/ 197 h 710"/>
                  <a:gd name="T38" fmla="*/ 140 w 897"/>
                  <a:gd name="T39" fmla="*/ 208 h 710"/>
                  <a:gd name="T40" fmla="*/ 158 w 897"/>
                  <a:gd name="T41" fmla="*/ 219 h 710"/>
                  <a:gd name="T42" fmla="*/ 175 w 897"/>
                  <a:gd name="T43" fmla="*/ 230 h 710"/>
                  <a:gd name="T44" fmla="*/ 194 w 897"/>
                  <a:gd name="T45" fmla="*/ 241 h 710"/>
                  <a:gd name="T46" fmla="*/ 215 w 897"/>
                  <a:gd name="T47" fmla="*/ 252 h 710"/>
                  <a:gd name="T48" fmla="*/ 235 w 897"/>
                  <a:gd name="T49" fmla="*/ 262 h 710"/>
                  <a:gd name="T50" fmla="*/ 256 w 897"/>
                  <a:gd name="T51" fmla="*/ 273 h 710"/>
                  <a:gd name="T52" fmla="*/ 277 w 897"/>
                  <a:gd name="T53" fmla="*/ 283 h 710"/>
                  <a:gd name="T54" fmla="*/ 300 w 897"/>
                  <a:gd name="T55" fmla="*/ 293 h 710"/>
                  <a:gd name="T56" fmla="*/ 323 w 897"/>
                  <a:gd name="T57" fmla="*/ 302 h 710"/>
                  <a:gd name="T58" fmla="*/ 347 w 897"/>
                  <a:gd name="T59" fmla="*/ 311 h 710"/>
                  <a:gd name="T60" fmla="*/ 372 w 897"/>
                  <a:gd name="T61" fmla="*/ 320 h 710"/>
                  <a:gd name="T62" fmla="*/ 396 w 897"/>
                  <a:gd name="T63" fmla="*/ 328 h 710"/>
                  <a:gd name="T64" fmla="*/ 422 w 897"/>
                  <a:gd name="T65" fmla="*/ 335 h 710"/>
                  <a:gd name="T66" fmla="*/ 448 w 897"/>
                  <a:gd name="T67" fmla="*/ 343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3" name="Freeform 9816"/>
              <p:cNvSpPr>
                <a:spLocks/>
              </p:cNvSpPr>
              <p:nvPr userDrawn="1"/>
            </p:nvSpPr>
            <p:spPr bwMode="auto">
              <a:xfrm>
                <a:off x="928" y="1089"/>
                <a:ext cx="566" cy="109"/>
              </a:xfrm>
              <a:custGeom>
                <a:avLst/>
                <a:gdLst>
                  <a:gd name="T0" fmla="*/ 566 w 1132"/>
                  <a:gd name="T1" fmla="*/ 0 h 224"/>
                  <a:gd name="T2" fmla="*/ 566 w 1132"/>
                  <a:gd name="T3" fmla="*/ 0 h 224"/>
                  <a:gd name="T4" fmla="*/ 563 w 1132"/>
                  <a:gd name="T5" fmla="*/ 11 h 224"/>
                  <a:gd name="T6" fmla="*/ 558 w 1132"/>
                  <a:gd name="T7" fmla="*/ 21 h 224"/>
                  <a:gd name="T8" fmla="*/ 552 w 1132"/>
                  <a:gd name="T9" fmla="*/ 30 h 224"/>
                  <a:gd name="T10" fmla="*/ 544 w 1132"/>
                  <a:gd name="T11" fmla="*/ 39 h 224"/>
                  <a:gd name="T12" fmla="*/ 535 w 1132"/>
                  <a:gd name="T13" fmla="*/ 47 h 224"/>
                  <a:gd name="T14" fmla="*/ 525 w 1132"/>
                  <a:gd name="T15" fmla="*/ 55 h 224"/>
                  <a:gd name="T16" fmla="*/ 515 w 1132"/>
                  <a:gd name="T17" fmla="*/ 63 h 224"/>
                  <a:gd name="T18" fmla="*/ 503 w 1132"/>
                  <a:gd name="T19" fmla="*/ 70 h 224"/>
                  <a:gd name="T20" fmla="*/ 490 w 1132"/>
                  <a:gd name="T21" fmla="*/ 75 h 224"/>
                  <a:gd name="T22" fmla="*/ 477 w 1132"/>
                  <a:gd name="T23" fmla="*/ 81 h 224"/>
                  <a:gd name="T24" fmla="*/ 462 w 1132"/>
                  <a:gd name="T25" fmla="*/ 87 h 224"/>
                  <a:gd name="T26" fmla="*/ 446 w 1132"/>
                  <a:gd name="T27" fmla="*/ 91 h 224"/>
                  <a:gd name="T28" fmla="*/ 430 w 1132"/>
                  <a:gd name="T29" fmla="*/ 95 h 224"/>
                  <a:gd name="T30" fmla="*/ 412 w 1132"/>
                  <a:gd name="T31" fmla="*/ 99 h 224"/>
                  <a:gd name="T32" fmla="*/ 394 w 1132"/>
                  <a:gd name="T33" fmla="*/ 102 h 224"/>
                  <a:gd name="T34" fmla="*/ 376 w 1132"/>
                  <a:gd name="T35" fmla="*/ 104 h 224"/>
                  <a:gd name="T36" fmla="*/ 356 w 1132"/>
                  <a:gd name="T37" fmla="*/ 107 h 224"/>
                  <a:gd name="T38" fmla="*/ 336 w 1132"/>
                  <a:gd name="T39" fmla="*/ 108 h 224"/>
                  <a:gd name="T40" fmla="*/ 315 w 1132"/>
                  <a:gd name="T41" fmla="*/ 109 h 224"/>
                  <a:gd name="T42" fmla="*/ 293 w 1132"/>
                  <a:gd name="T43" fmla="*/ 109 h 224"/>
                  <a:gd name="T44" fmla="*/ 271 w 1132"/>
                  <a:gd name="T45" fmla="*/ 109 h 224"/>
                  <a:gd name="T46" fmla="*/ 249 w 1132"/>
                  <a:gd name="T47" fmla="*/ 108 h 224"/>
                  <a:gd name="T48" fmla="*/ 225 w 1132"/>
                  <a:gd name="T49" fmla="*/ 106 h 224"/>
                  <a:gd name="T50" fmla="*/ 203 w 1132"/>
                  <a:gd name="T51" fmla="*/ 104 h 224"/>
                  <a:gd name="T52" fmla="*/ 178 w 1132"/>
                  <a:gd name="T53" fmla="*/ 101 h 224"/>
                  <a:gd name="T54" fmla="*/ 153 w 1132"/>
                  <a:gd name="T55" fmla="*/ 98 h 224"/>
                  <a:gd name="T56" fmla="*/ 129 w 1132"/>
                  <a:gd name="T57" fmla="*/ 94 h 224"/>
                  <a:gd name="T58" fmla="*/ 104 w 1132"/>
                  <a:gd name="T59" fmla="*/ 90 h 224"/>
                  <a:gd name="T60" fmla="*/ 78 w 1132"/>
                  <a:gd name="T61" fmla="*/ 84 h 224"/>
                  <a:gd name="T62" fmla="*/ 53 w 1132"/>
                  <a:gd name="T63" fmla="*/ 79 h 224"/>
                  <a:gd name="T64" fmla="*/ 27 w 1132"/>
                  <a:gd name="T65" fmla="*/ 73 h 224"/>
                  <a:gd name="T66" fmla="*/ 0 w 1132"/>
                  <a:gd name="T67" fmla="*/ 65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4" name="Freeform 9817"/>
              <p:cNvSpPr>
                <a:spLocks/>
              </p:cNvSpPr>
              <p:nvPr userDrawn="1"/>
            </p:nvSpPr>
            <p:spPr bwMode="auto">
              <a:xfrm>
                <a:off x="531" y="1115"/>
                <a:ext cx="344" cy="218"/>
              </a:xfrm>
              <a:custGeom>
                <a:avLst/>
                <a:gdLst>
                  <a:gd name="T0" fmla="*/ 2 w 688"/>
                  <a:gd name="T1" fmla="*/ 0 h 450"/>
                  <a:gd name="T2" fmla="*/ 2 w 688"/>
                  <a:gd name="T3" fmla="*/ 0 h 450"/>
                  <a:gd name="T4" fmla="*/ 1 w 688"/>
                  <a:gd name="T5" fmla="*/ 5 h 450"/>
                  <a:gd name="T6" fmla="*/ 0 w 688"/>
                  <a:gd name="T7" fmla="*/ 12 h 450"/>
                  <a:gd name="T8" fmla="*/ 1 w 688"/>
                  <a:gd name="T9" fmla="*/ 19 h 450"/>
                  <a:gd name="T10" fmla="*/ 3 w 688"/>
                  <a:gd name="T11" fmla="*/ 25 h 450"/>
                  <a:gd name="T12" fmla="*/ 5 w 688"/>
                  <a:gd name="T13" fmla="*/ 32 h 450"/>
                  <a:gd name="T14" fmla="*/ 9 w 688"/>
                  <a:gd name="T15" fmla="*/ 38 h 450"/>
                  <a:gd name="T16" fmla="*/ 13 w 688"/>
                  <a:gd name="T17" fmla="*/ 45 h 450"/>
                  <a:gd name="T18" fmla="*/ 18 w 688"/>
                  <a:gd name="T19" fmla="*/ 52 h 450"/>
                  <a:gd name="T20" fmla="*/ 24 w 688"/>
                  <a:gd name="T21" fmla="*/ 59 h 450"/>
                  <a:gd name="T22" fmla="*/ 31 w 688"/>
                  <a:gd name="T23" fmla="*/ 66 h 450"/>
                  <a:gd name="T24" fmla="*/ 47 w 688"/>
                  <a:gd name="T25" fmla="*/ 81 h 450"/>
                  <a:gd name="T26" fmla="*/ 67 w 688"/>
                  <a:gd name="T27" fmla="*/ 96 h 450"/>
                  <a:gd name="T28" fmla="*/ 88 w 688"/>
                  <a:gd name="T29" fmla="*/ 111 h 450"/>
                  <a:gd name="T30" fmla="*/ 112 w 688"/>
                  <a:gd name="T31" fmla="*/ 125 h 450"/>
                  <a:gd name="T32" fmla="*/ 140 w 688"/>
                  <a:gd name="T33" fmla="*/ 140 h 450"/>
                  <a:gd name="T34" fmla="*/ 169 w 688"/>
                  <a:gd name="T35" fmla="*/ 155 h 450"/>
                  <a:gd name="T36" fmla="*/ 201 w 688"/>
                  <a:gd name="T37" fmla="*/ 169 h 450"/>
                  <a:gd name="T38" fmla="*/ 234 w 688"/>
                  <a:gd name="T39" fmla="*/ 182 h 450"/>
                  <a:gd name="T40" fmla="*/ 269 w 688"/>
                  <a:gd name="T41" fmla="*/ 194 h 450"/>
                  <a:gd name="T42" fmla="*/ 306 w 688"/>
                  <a:gd name="T43" fmla="*/ 206 h 450"/>
                  <a:gd name="T44" fmla="*/ 344 w 688"/>
                  <a:gd name="T45" fmla="*/ 218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5" name="Freeform 9818"/>
              <p:cNvSpPr>
                <a:spLocks/>
              </p:cNvSpPr>
              <p:nvPr userDrawn="1"/>
            </p:nvSpPr>
            <p:spPr bwMode="auto">
              <a:xfrm>
                <a:off x="872" y="1332"/>
                <a:ext cx="353" cy="52"/>
              </a:xfrm>
              <a:custGeom>
                <a:avLst/>
                <a:gdLst>
                  <a:gd name="T0" fmla="*/ 353 w 707"/>
                  <a:gd name="T1" fmla="*/ 35 h 107"/>
                  <a:gd name="T2" fmla="*/ 353 w 707"/>
                  <a:gd name="T3" fmla="*/ 35 h 107"/>
                  <a:gd name="T4" fmla="*/ 352 w 707"/>
                  <a:gd name="T5" fmla="*/ 38 h 107"/>
                  <a:gd name="T6" fmla="*/ 350 w 707"/>
                  <a:gd name="T7" fmla="*/ 40 h 107"/>
                  <a:gd name="T8" fmla="*/ 347 w 707"/>
                  <a:gd name="T9" fmla="*/ 43 h 107"/>
                  <a:gd name="T10" fmla="*/ 343 w 707"/>
                  <a:gd name="T11" fmla="*/ 45 h 107"/>
                  <a:gd name="T12" fmla="*/ 339 w 707"/>
                  <a:gd name="T13" fmla="*/ 47 h 107"/>
                  <a:gd name="T14" fmla="*/ 334 w 707"/>
                  <a:gd name="T15" fmla="*/ 49 h 107"/>
                  <a:gd name="T16" fmla="*/ 321 w 707"/>
                  <a:gd name="T17" fmla="*/ 51 h 107"/>
                  <a:gd name="T18" fmla="*/ 305 w 707"/>
                  <a:gd name="T19" fmla="*/ 52 h 107"/>
                  <a:gd name="T20" fmla="*/ 287 w 707"/>
                  <a:gd name="T21" fmla="*/ 52 h 107"/>
                  <a:gd name="T22" fmla="*/ 266 w 707"/>
                  <a:gd name="T23" fmla="*/ 51 h 107"/>
                  <a:gd name="T24" fmla="*/ 243 w 707"/>
                  <a:gd name="T25" fmla="*/ 49 h 107"/>
                  <a:gd name="T26" fmla="*/ 218 w 707"/>
                  <a:gd name="T27" fmla="*/ 46 h 107"/>
                  <a:gd name="T28" fmla="*/ 191 w 707"/>
                  <a:gd name="T29" fmla="*/ 42 h 107"/>
                  <a:gd name="T30" fmla="*/ 163 w 707"/>
                  <a:gd name="T31" fmla="*/ 37 h 107"/>
                  <a:gd name="T32" fmla="*/ 132 w 707"/>
                  <a:gd name="T33" fmla="*/ 32 h 107"/>
                  <a:gd name="T34" fmla="*/ 101 w 707"/>
                  <a:gd name="T35" fmla="*/ 25 h 107"/>
                  <a:gd name="T36" fmla="*/ 68 w 707"/>
                  <a:gd name="T37" fmla="*/ 17 h 107"/>
                  <a:gd name="T38" fmla="*/ 35 w 707"/>
                  <a:gd name="T39" fmla="*/ 9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6" name="Line 9819"/>
              <p:cNvSpPr>
                <a:spLocks noChangeShapeType="1"/>
              </p:cNvSpPr>
              <p:nvPr userDrawn="1"/>
            </p:nvSpPr>
            <p:spPr bwMode="auto">
              <a:xfrm flipH="1">
                <a:off x="859" y="409"/>
                <a:ext cx="294" cy="996"/>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7" name="Freeform 9820"/>
              <p:cNvSpPr>
                <a:spLocks/>
              </p:cNvSpPr>
              <p:nvPr userDrawn="1"/>
            </p:nvSpPr>
            <p:spPr bwMode="auto">
              <a:xfrm>
                <a:off x="471" y="388"/>
                <a:ext cx="1059" cy="1031"/>
              </a:xfrm>
              <a:custGeom>
                <a:avLst/>
                <a:gdLst>
                  <a:gd name="T0" fmla="*/ 1030 w 2117"/>
                  <a:gd name="T1" fmla="*/ 682 h 2132"/>
                  <a:gd name="T2" fmla="*/ 998 w 2117"/>
                  <a:gd name="T3" fmla="*/ 753 h 2132"/>
                  <a:gd name="T4" fmla="*/ 957 w 2117"/>
                  <a:gd name="T5" fmla="*/ 818 h 2132"/>
                  <a:gd name="T6" fmla="*/ 907 w 2117"/>
                  <a:gd name="T7" fmla="*/ 876 h 2132"/>
                  <a:gd name="T8" fmla="*/ 850 w 2117"/>
                  <a:gd name="T9" fmla="*/ 925 h 2132"/>
                  <a:gd name="T10" fmla="*/ 786 w 2117"/>
                  <a:gd name="T11" fmla="*/ 966 h 2132"/>
                  <a:gd name="T12" fmla="*/ 716 w 2117"/>
                  <a:gd name="T13" fmla="*/ 997 h 2132"/>
                  <a:gd name="T14" fmla="*/ 643 w 2117"/>
                  <a:gd name="T15" fmla="*/ 1019 h 2132"/>
                  <a:gd name="T16" fmla="*/ 567 w 2117"/>
                  <a:gd name="T17" fmla="*/ 1030 h 2132"/>
                  <a:gd name="T18" fmla="*/ 489 w 2117"/>
                  <a:gd name="T19" fmla="*/ 1030 h 2132"/>
                  <a:gd name="T20" fmla="*/ 410 w 2117"/>
                  <a:gd name="T21" fmla="*/ 1019 h 2132"/>
                  <a:gd name="T22" fmla="*/ 357 w 2117"/>
                  <a:gd name="T23" fmla="*/ 1004 h 2132"/>
                  <a:gd name="T24" fmla="*/ 284 w 2117"/>
                  <a:gd name="T25" fmla="*/ 973 h 2132"/>
                  <a:gd name="T26" fmla="*/ 217 w 2117"/>
                  <a:gd name="T27" fmla="*/ 933 h 2132"/>
                  <a:gd name="T28" fmla="*/ 158 w 2117"/>
                  <a:gd name="T29" fmla="*/ 885 h 2132"/>
                  <a:gd name="T30" fmla="*/ 108 w 2117"/>
                  <a:gd name="T31" fmla="*/ 829 h 2132"/>
                  <a:gd name="T32" fmla="*/ 67 w 2117"/>
                  <a:gd name="T33" fmla="*/ 767 h 2132"/>
                  <a:gd name="T34" fmla="*/ 34 w 2117"/>
                  <a:gd name="T35" fmla="*/ 700 h 2132"/>
                  <a:gd name="T36" fmla="*/ 12 w 2117"/>
                  <a:gd name="T37" fmla="*/ 629 h 2132"/>
                  <a:gd name="T38" fmla="*/ 1 w 2117"/>
                  <a:gd name="T39" fmla="*/ 555 h 2132"/>
                  <a:gd name="T40" fmla="*/ 2 w 2117"/>
                  <a:gd name="T41" fmla="*/ 478 h 2132"/>
                  <a:gd name="T42" fmla="*/ 14 w 2117"/>
                  <a:gd name="T43" fmla="*/ 401 h 2132"/>
                  <a:gd name="T44" fmla="*/ 29 w 2117"/>
                  <a:gd name="T45" fmla="*/ 350 h 2132"/>
                  <a:gd name="T46" fmla="*/ 61 w 2117"/>
                  <a:gd name="T47" fmla="*/ 279 h 2132"/>
                  <a:gd name="T48" fmla="*/ 102 w 2117"/>
                  <a:gd name="T49" fmla="*/ 214 h 2132"/>
                  <a:gd name="T50" fmla="*/ 152 w 2117"/>
                  <a:gd name="T51" fmla="*/ 156 h 2132"/>
                  <a:gd name="T52" fmla="*/ 209 w 2117"/>
                  <a:gd name="T53" fmla="*/ 106 h 2132"/>
                  <a:gd name="T54" fmla="*/ 274 w 2117"/>
                  <a:gd name="T55" fmla="*/ 66 h 2132"/>
                  <a:gd name="T56" fmla="*/ 343 w 2117"/>
                  <a:gd name="T57" fmla="*/ 35 h 2132"/>
                  <a:gd name="T58" fmla="*/ 416 w 2117"/>
                  <a:gd name="T59" fmla="*/ 13 h 2132"/>
                  <a:gd name="T60" fmla="*/ 492 w 2117"/>
                  <a:gd name="T61" fmla="*/ 2 h 2132"/>
                  <a:gd name="T62" fmla="*/ 570 w 2117"/>
                  <a:gd name="T63" fmla="*/ 2 h 2132"/>
                  <a:gd name="T64" fmla="*/ 650 w 2117"/>
                  <a:gd name="T65" fmla="*/ 13 h 2132"/>
                  <a:gd name="T66" fmla="*/ 702 w 2117"/>
                  <a:gd name="T67" fmla="*/ 27 h 2132"/>
                  <a:gd name="T68" fmla="*/ 776 w 2117"/>
                  <a:gd name="T69" fmla="*/ 59 h 2132"/>
                  <a:gd name="T70" fmla="*/ 842 w 2117"/>
                  <a:gd name="T71" fmla="*/ 98 h 2132"/>
                  <a:gd name="T72" fmla="*/ 901 w 2117"/>
                  <a:gd name="T73" fmla="*/ 147 h 2132"/>
                  <a:gd name="T74" fmla="*/ 952 w 2117"/>
                  <a:gd name="T75" fmla="*/ 202 h 2132"/>
                  <a:gd name="T76" fmla="*/ 992 w 2117"/>
                  <a:gd name="T77" fmla="*/ 265 h 2132"/>
                  <a:gd name="T78" fmla="*/ 1025 w 2117"/>
                  <a:gd name="T79" fmla="*/ 331 h 2132"/>
                  <a:gd name="T80" fmla="*/ 1047 w 2117"/>
                  <a:gd name="T81" fmla="*/ 403 h 2132"/>
                  <a:gd name="T82" fmla="*/ 1058 w 2117"/>
                  <a:gd name="T83" fmla="*/ 477 h 2132"/>
                  <a:gd name="T84" fmla="*/ 1057 w 2117"/>
                  <a:gd name="T85" fmla="*/ 554 h 2132"/>
                  <a:gd name="T86" fmla="*/ 1045 w 2117"/>
                  <a:gd name="T87" fmla="*/ 630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8" name="Freeform 9821"/>
              <p:cNvSpPr>
                <a:spLocks/>
              </p:cNvSpPr>
              <p:nvPr userDrawn="1"/>
            </p:nvSpPr>
            <p:spPr bwMode="auto">
              <a:xfrm>
                <a:off x="474" y="389"/>
                <a:ext cx="1059" cy="1031"/>
              </a:xfrm>
              <a:custGeom>
                <a:avLst/>
                <a:gdLst>
                  <a:gd name="T0" fmla="*/ 1030 w 2117"/>
                  <a:gd name="T1" fmla="*/ 681 h 2132"/>
                  <a:gd name="T2" fmla="*/ 998 w 2117"/>
                  <a:gd name="T3" fmla="*/ 753 h 2132"/>
                  <a:gd name="T4" fmla="*/ 957 w 2117"/>
                  <a:gd name="T5" fmla="*/ 818 h 2132"/>
                  <a:gd name="T6" fmla="*/ 907 w 2117"/>
                  <a:gd name="T7" fmla="*/ 876 h 2132"/>
                  <a:gd name="T8" fmla="*/ 850 w 2117"/>
                  <a:gd name="T9" fmla="*/ 925 h 2132"/>
                  <a:gd name="T10" fmla="*/ 785 w 2117"/>
                  <a:gd name="T11" fmla="*/ 966 h 2132"/>
                  <a:gd name="T12" fmla="*/ 716 w 2117"/>
                  <a:gd name="T13" fmla="*/ 997 h 2132"/>
                  <a:gd name="T14" fmla="*/ 643 w 2117"/>
                  <a:gd name="T15" fmla="*/ 1018 h 2132"/>
                  <a:gd name="T16" fmla="*/ 567 w 2117"/>
                  <a:gd name="T17" fmla="*/ 1030 h 2132"/>
                  <a:gd name="T18" fmla="*/ 489 w 2117"/>
                  <a:gd name="T19" fmla="*/ 1030 h 2132"/>
                  <a:gd name="T20" fmla="*/ 410 w 2117"/>
                  <a:gd name="T21" fmla="*/ 1018 h 2132"/>
                  <a:gd name="T22" fmla="*/ 357 w 2117"/>
                  <a:gd name="T23" fmla="*/ 1004 h 2132"/>
                  <a:gd name="T24" fmla="*/ 283 w 2117"/>
                  <a:gd name="T25" fmla="*/ 973 h 2132"/>
                  <a:gd name="T26" fmla="*/ 217 w 2117"/>
                  <a:gd name="T27" fmla="*/ 933 h 2132"/>
                  <a:gd name="T28" fmla="*/ 158 w 2117"/>
                  <a:gd name="T29" fmla="*/ 884 h 2132"/>
                  <a:gd name="T30" fmla="*/ 108 w 2117"/>
                  <a:gd name="T31" fmla="*/ 829 h 2132"/>
                  <a:gd name="T32" fmla="*/ 67 w 2117"/>
                  <a:gd name="T33" fmla="*/ 767 h 2132"/>
                  <a:gd name="T34" fmla="*/ 34 w 2117"/>
                  <a:gd name="T35" fmla="*/ 700 h 2132"/>
                  <a:gd name="T36" fmla="*/ 12 w 2117"/>
                  <a:gd name="T37" fmla="*/ 628 h 2132"/>
                  <a:gd name="T38" fmla="*/ 1 w 2117"/>
                  <a:gd name="T39" fmla="*/ 555 h 2132"/>
                  <a:gd name="T40" fmla="*/ 2 w 2117"/>
                  <a:gd name="T41" fmla="*/ 478 h 2132"/>
                  <a:gd name="T42" fmla="*/ 14 w 2117"/>
                  <a:gd name="T43" fmla="*/ 401 h 2132"/>
                  <a:gd name="T44" fmla="*/ 29 w 2117"/>
                  <a:gd name="T45" fmla="*/ 350 h 2132"/>
                  <a:gd name="T46" fmla="*/ 61 w 2117"/>
                  <a:gd name="T47" fmla="*/ 278 h 2132"/>
                  <a:gd name="T48" fmla="*/ 102 w 2117"/>
                  <a:gd name="T49" fmla="*/ 213 h 2132"/>
                  <a:gd name="T50" fmla="*/ 152 w 2117"/>
                  <a:gd name="T51" fmla="*/ 155 h 2132"/>
                  <a:gd name="T52" fmla="*/ 209 w 2117"/>
                  <a:gd name="T53" fmla="*/ 106 h 2132"/>
                  <a:gd name="T54" fmla="*/ 274 w 2117"/>
                  <a:gd name="T55" fmla="*/ 66 h 2132"/>
                  <a:gd name="T56" fmla="*/ 343 w 2117"/>
                  <a:gd name="T57" fmla="*/ 34 h 2132"/>
                  <a:gd name="T58" fmla="*/ 416 w 2117"/>
                  <a:gd name="T59" fmla="*/ 12 h 2132"/>
                  <a:gd name="T60" fmla="*/ 492 w 2117"/>
                  <a:gd name="T61" fmla="*/ 1 h 2132"/>
                  <a:gd name="T62" fmla="*/ 570 w 2117"/>
                  <a:gd name="T63" fmla="*/ 1 h 2132"/>
                  <a:gd name="T64" fmla="*/ 649 w 2117"/>
                  <a:gd name="T65" fmla="*/ 13 h 2132"/>
                  <a:gd name="T66" fmla="*/ 702 w 2117"/>
                  <a:gd name="T67" fmla="*/ 27 h 2132"/>
                  <a:gd name="T68" fmla="*/ 776 w 2117"/>
                  <a:gd name="T69" fmla="*/ 58 h 2132"/>
                  <a:gd name="T70" fmla="*/ 842 w 2117"/>
                  <a:gd name="T71" fmla="*/ 98 h 2132"/>
                  <a:gd name="T72" fmla="*/ 901 w 2117"/>
                  <a:gd name="T73" fmla="*/ 146 h 2132"/>
                  <a:gd name="T74" fmla="*/ 951 w 2117"/>
                  <a:gd name="T75" fmla="*/ 202 h 2132"/>
                  <a:gd name="T76" fmla="*/ 992 w 2117"/>
                  <a:gd name="T77" fmla="*/ 265 h 2132"/>
                  <a:gd name="T78" fmla="*/ 1025 w 2117"/>
                  <a:gd name="T79" fmla="*/ 331 h 2132"/>
                  <a:gd name="T80" fmla="*/ 1047 w 2117"/>
                  <a:gd name="T81" fmla="*/ 402 h 2132"/>
                  <a:gd name="T82" fmla="*/ 1058 w 2117"/>
                  <a:gd name="T83" fmla="*/ 477 h 2132"/>
                  <a:gd name="T84" fmla="*/ 1057 w 2117"/>
                  <a:gd name="T85" fmla="*/ 553 h 2132"/>
                  <a:gd name="T86" fmla="*/ 1045 w 2117"/>
                  <a:gd name="T87" fmla="*/ 630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9" name="Freeform 9822"/>
              <p:cNvSpPr>
                <a:spLocks/>
              </p:cNvSpPr>
              <p:nvPr userDrawn="1"/>
            </p:nvSpPr>
            <p:spPr bwMode="auto">
              <a:xfrm>
                <a:off x="531" y="488"/>
                <a:ext cx="804" cy="641"/>
              </a:xfrm>
              <a:custGeom>
                <a:avLst/>
                <a:gdLst>
                  <a:gd name="T0" fmla="*/ 0 w 1609"/>
                  <a:gd name="T1" fmla="*/ 641 h 1326"/>
                  <a:gd name="T2" fmla="*/ 0 w 1609"/>
                  <a:gd name="T3" fmla="*/ 641 h 1326"/>
                  <a:gd name="T4" fmla="*/ 13 w 1609"/>
                  <a:gd name="T5" fmla="*/ 601 h 1326"/>
                  <a:gd name="T6" fmla="*/ 26 w 1609"/>
                  <a:gd name="T7" fmla="*/ 562 h 1326"/>
                  <a:gd name="T8" fmla="*/ 41 w 1609"/>
                  <a:gd name="T9" fmla="*/ 523 h 1326"/>
                  <a:gd name="T10" fmla="*/ 58 w 1609"/>
                  <a:gd name="T11" fmla="*/ 486 h 1326"/>
                  <a:gd name="T12" fmla="*/ 75 w 1609"/>
                  <a:gd name="T13" fmla="*/ 450 h 1326"/>
                  <a:gd name="T14" fmla="*/ 94 w 1609"/>
                  <a:gd name="T15" fmla="*/ 415 h 1326"/>
                  <a:gd name="T16" fmla="*/ 114 w 1609"/>
                  <a:gd name="T17" fmla="*/ 380 h 1326"/>
                  <a:gd name="T18" fmla="*/ 134 w 1609"/>
                  <a:gd name="T19" fmla="*/ 347 h 1326"/>
                  <a:gd name="T20" fmla="*/ 155 w 1609"/>
                  <a:gd name="T21" fmla="*/ 316 h 1326"/>
                  <a:gd name="T22" fmla="*/ 178 w 1609"/>
                  <a:gd name="T23" fmla="*/ 286 h 1326"/>
                  <a:gd name="T24" fmla="*/ 201 w 1609"/>
                  <a:gd name="T25" fmla="*/ 257 h 1326"/>
                  <a:gd name="T26" fmla="*/ 226 w 1609"/>
                  <a:gd name="T27" fmla="*/ 229 h 1326"/>
                  <a:gd name="T28" fmla="*/ 250 w 1609"/>
                  <a:gd name="T29" fmla="*/ 203 h 1326"/>
                  <a:gd name="T30" fmla="*/ 276 w 1609"/>
                  <a:gd name="T31" fmla="*/ 177 h 1326"/>
                  <a:gd name="T32" fmla="*/ 302 w 1609"/>
                  <a:gd name="T33" fmla="*/ 154 h 1326"/>
                  <a:gd name="T34" fmla="*/ 329 w 1609"/>
                  <a:gd name="T35" fmla="*/ 132 h 1326"/>
                  <a:gd name="T36" fmla="*/ 357 w 1609"/>
                  <a:gd name="T37" fmla="*/ 112 h 1326"/>
                  <a:gd name="T38" fmla="*/ 384 w 1609"/>
                  <a:gd name="T39" fmla="*/ 93 h 1326"/>
                  <a:gd name="T40" fmla="*/ 413 w 1609"/>
                  <a:gd name="T41" fmla="*/ 75 h 1326"/>
                  <a:gd name="T42" fmla="*/ 442 w 1609"/>
                  <a:gd name="T43" fmla="*/ 60 h 1326"/>
                  <a:gd name="T44" fmla="*/ 470 w 1609"/>
                  <a:gd name="T45" fmla="*/ 47 h 1326"/>
                  <a:gd name="T46" fmla="*/ 500 w 1609"/>
                  <a:gd name="T47" fmla="*/ 34 h 1326"/>
                  <a:gd name="T48" fmla="*/ 530 w 1609"/>
                  <a:gd name="T49" fmla="*/ 24 h 1326"/>
                  <a:gd name="T50" fmla="*/ 560 w 1609"/>
                  <a:gd name="T51" fmla="*/ 15 h 1326"/>
                  <a:gd name="T52" fmla="*/ 590 w 1609"/>
                  <a:gd name="T53" fmla="*/ 8 h 1326"/>
                  <a:gd name="T54" fmla="*/ 621 w 1609"/>
                  <a:gd name="T55" fmla="*/ 4 h 1326"/>
                  <a:gd name="T56" fmla="*/ 651 w 1609"/>
                  <a:gd name="T57" fmla="*/ 0 h 1326"/>
                  <a:gd name="T58" fmla="*/ 667 w 1609"/>
                  <a:gd name="T59" fmla="*/ 0 h 1326"/>
                  <a:gd name="T60" fmla="*/ 682 w 1609"/>
                  <a:gd name="T61" fmla="*/ 0 h 1326"/>
                  <a:gd name="T62" fmla="*/ 697 w 1609"/>
                  <a:gd name="T63" fmla="*/ 0 h 1326"/>
                  <a:gd name="T64" fmla="*/ 712 w 1609"/>
                  <a:gd name="T65" fmla="*/ 0 h 1326"/>
                  <a:gd name="T66" fmla="*/ 728 w 1609"/>
                  <a:gd name="T67" fmla="*/ 2 h 1326"/>
                  <a:gd name="T68" fmla="*/ 743 w 1609"/>
                  <a:gd name="T69" fmla="*/ 4 h 1326"/>
                  <a:gd name="T70" fmla="*/ 758 w 1609"/>
                  <a:gd name="T71" fmla="*/ 6 h 1326"/>
                  <a:gd name="T72" fmla="*/ 774 w 1609"/>
                  <a:gd name="T73" fmla="*/ 9 h 1326"/>
                  <a:gd name="T74" fmla="*/ 789 w 1609"/>
                  <a:gd name="T75" fmla="*/ 12 h 1326"/>
                  <a:gd name="T76" fmla="*/ 804 w 1609"/>
                  <a:gd name="T77" fmla="*/ 16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0" name="Freeform 9823"/>
              <p:cNvSpPr>
                <a:spLocks/>
              </p:cNvSpPr>
              <p:nvPr userDrawn="1"/>
            </p:nvSpPr>
            <p:spPr bwMode="auto">
              <a:xfrm>
                <a:off x="941" y="393"/>
                <a:ext cx="408" cy="932"/>
              </a:xfrm>
              <a:custGeom>
                <a:avLst/>
                <a:gdLst>
                  <a:gd name="T0" fmla="*/ 365 w 817"/>
                  <a:gd name="T1" fmla="*/ 932 h 1928"/>
                  <a:gd name="T2" fmla="*/ 365 w 817"/>
                  <a:gd name="T3" fmla="*/ 932 h 1928"/>
                  <a:gd name="T4" fmla="*/ 376 w 817"/>
                  <a:gd name="T5" fmla="*/ 892 h 1928"/>
                  <a:gd name="T6" fmla="*/ 385 w 817"/>
                  <a:gd name="T7" fmla="*/ 852 h 1928"/>
                  <a:gd name="T8" fmla="*/ 393 w 817"/>
                  <a:gd name="T9" fmla="*/ 812 h 1928"/>
                  <a:gd name="T10" fmla="*/ 400 w 817"/>
                  <a:gd name="T11" fmla="*/ 773 h 1928"/>
                  <a:gd name="T12" fmla="*/ 404 w 817"/>
                  <a:gd name="T13" fmla="*/ 733 h 1928"/>
                  <a:gd name="T14" fmla="*/ 406 w 817"/>
                  <a:gd name="T15" fmla="*/ 694 h 1928"/>
                  <a:gd name="T16" fmla="*/ 408 w 817"/>
                  <a:gd name="T17" fmla="*/ 656 h 1928"/>
                  <a:gd name="T18" fmla="*/ 407 w 817"/>
                  <a:gd name="T19" fmla="*/ 618 h 1928"/>
                  <a:gd name="T20" fmla="*/ 406 w 817"/>
                  <a:gd name="T21" fmla="*/ 581 h 1928"/>
                  <a:gd name="T22" fmla="*/ 402 w 817"/>
                  <a:gd name="T23" fmla="*/ 544 h 1928"/>
                  <a:gd name="T24" fmla="*/ 398 w 817"/>
                  <a:gd name="T25" fmla="*/ 508 h 1928"/>
                  <a:gd name="T26" fmla="*/ 391 w 817"/>
                  <a:gd name="T27" fmla="*/ 472 h 1928"/>
                  <a:gd name="T28" fmla="*/ 384 w 817"/>
                  <a:gd name="T29" fmla="*/ 438 h 1928"/>
                  <a:gd name="T30" fmla="*/ 375 w 817"/>
                  <a:gd name="T31" fmla="*/ 404 h 1928"/>
                  <a:gd name="T32" fmla="*/ 364 w 817"/>
                  <a:gd name="T33" fmla="*/ 371 h 1928"/>
                  <a:gd name="T34" fmla="*/ 353 w 817"/>
                  <a:gd name="T35" fmla="*/ 339 h 1928"/>
                  <a:gd name="T36" fmla="*/ 339 w 817"/>
                  <a:gd name="T37" fmla="*/ 308 h 1928"/>
                  <a:gd name="T38" fmla="*/ 325 w 817"/>
                  <a:gd name="T39" fmla="*/ 278 h 1928"/>
                  <a:gd name="T40" fmla="*/ 310 w 817"/>
                  <a:gd name="T41" fmla="*/ 249 h 1928"/>
                  <a:gd name="T42" fmla="*/ 293 w 817"/>
                  <a:gd name="T43" fmla="*/ 221 h 1928"/>
                  <a:gd name="T44" fmla="*/ 274 w 817"/>
                  <a:gd name="T45" fmla="*/ 195 h 1928"/>
                  <a:gd name="T46" fmla="*/ 255 w 817"/>
                  <a:gd name="T47" fmla="*/ 170 h 1928"/>
                  <a:gd name="T48" fmla="*/ 234 w 817"/>
                  <a:gd name="T49" fmla="*/ 146 h 1928"/>
                  <a:gd name="T50" fmla="*/ 213 w 817"/>
                  <a:gd name="T51" fmla="*/ 123 h 1928"/>
                  <a:gd name="T52" fmla="*/ 190 w 817"/>
                  <a:gd name="T53" fmla="*/ 102 h 1928"/>
                  <a:gd name="T54" fmla="*/ 166 w 817"/>
                  <a:gd name="T55" fmla="*/ 83 h 1928"/>
                  <a:gd name="T56" fmla="*/ 141 w 817"/>
                  <a:gd name="T57" fmla="*/ 65 h 1928"/>
                  <a:gd name="T58" fmla="*/ 114 w 817"/>
                  <a:gd name="T59" fmla="*/ 49 h 1928"/>
                  <a:gd name="T60" fmla="*/ 87 w 817"/>
                  <a:gd name="T61" fmla="*/ 34 h 1928"/>
                  <a:gd name="T62" fmla="*/ 73 w 817"/>
                  <a:gd name="T63" fmla="*/ 27 h 1928"/>
                  <a:gd name="T64" fmla="*/ 59 w 817"/>
                  <a:gd name="T65" fmla="*/ 21 h 1928"/>
                  <a:gd name="T66" fmla="*/ 45 w 817"/>
                  <a:gd name="T67" fmla="*/ 15 h 1928"/>
                  <a:gd name="T68" fmla="*/ 30 w 817"/>
                  <a:gd name="T69" fmla="*/ 9 h 1928"/>
                  <a:gd name="T70" fmla="*/ 15 w 817"/>
                  <a:gd name="T71" fmla="*/ 4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sp>
        <p:nvSpPr>
          <p:cNvPr id="4102" name="Rectangle 6"/>
          <p:cNvSpPr>
            <a:spLocks noGrp="1" noChangeArrowheads="1"/>
          </p:cNvSpPr>
          <p:nvPr>
            <p:ph type="ctrTitle"/>
          </p:nvPr>
        </p:nvSpPr>
        <p:spPr>
          <a:xfrm>
            <a:off x="468313" y="1773238"/>
            <a:ext cx="7989887"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886200"/>
            <a:ext cx="7304087" cy="1752600"/>
          </a:xfrm>
        </p:spPr>
        <p:txBody>
          <a:bodyPr/>
          <a:lstStyle>
            <a:lvl1pPr marL="0" indent="0">
              <a:buFontTx/>
              <a:buNone/>
              <a:defRPr/>
            </a:lvl1pPr>
          </a:lstStyle>
          <a:p>
            <a:pPr lvl="0"/>
            <a:r>
              <a:rPr lang="en-US" altLang="en-US" noProof="0" smtClean="0"/>
              <a:t>Click to edit Master subtitle style</a:t>
            </a:r>
          </a:p>
        </p:txBody>
      </p:sp>
    </p:spTree>
    <p:extLst>
      <p:ext uri="{BB962C8B-B14F-4D97-AF65-F5344CB8AC3E}">
        <p14:creationId xmlns:p14="http://schemas.microsoft.com/office/powerpoint/2010/main" val="40932661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6505600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616426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61642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6583078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720725"/>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2160588" y="1484313"/>
            <a:ext cx="6588125" cy="4940300"/>
          </a:xfrm>
        </p:spPr>
        <p:txBody>
          <a:bodyPr/>
          <a:lstStyle/>
          <a:p>
            <a:pPr lvl="0"/>
            <a:endParaRPr lang="en-GB" noProof="0" smtClean="0"/>
          </a:p>
        </p:txBody>
      </p:sp>
    </p:spTree>
    <p:extLst>
      <p:ext uri="{BB962C8B-B14F-4D97-AF65-F5344CB8AC3E}">
        <p14:creationId xmlns:p14="http://schemas.microsoft.com/office/powerpoint/2010/main" val="307303108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7207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160588" y="1484313"/>
            <a:ext cx="3217862" cy="494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30850" y="1484313"/>
            <a:ext cx="3217863" cy="494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0940077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059336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5143563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160588" y="1484313"/>
            <a:ext cx="3217862" cy="494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30850" y="1484313"/>
            <a:ext cx="3217863" cy="494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3886978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2383839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1948755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903910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74671805"/>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8183982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3175" y="0"/>
            <a:ext cx="9144000" cy="11969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27" name="Rectangle 9"/>
          <p:cNvSpPr>
            <a:spLocks noChangeArrowheads="1"/>
          </p:cNvSpPr>
          <p:nvPr/>
        </p:nvSpPr>
        <p:spPr bwMode="auto">
          <a:xfrm>
            <a:off x="0" y="6308725"/>
            <a:ext cx="9139238" cy="2778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28" name="Rectangle 10"/>
          <p:cNvSpPr>
            <a:spLocks noChangeArrowheads="1"/>
          </p:cNvSpPr>
          <p:nvPr/>
        </p:nvSpPr>
        <p:spPr bwMode="auto">
          <a:xfrm>
            <a:off x="-3175" y="1089025"/>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29" name="Rectangle 2"/>
          <p:cNvSpPr>
            <a:spLocks noGrp="1" noChangeArrowheads="1"/>
          </p:cNvSpPr>
          <p:nvPr>
            <p:ph type="title"/>
          </p:nvPr>
        </p:nvSpPr>
        <p:spPr bwMode="auto">
          <a:xfrm>
            <a:off x="457200" y="260350"/>
            <a:ext cx="829151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3"/>
          <p:cNvSpPr>
            <a:spLocks noGrp="1" noChangeArrowheads="1"/>
          </p:cNvSpPr>
          <p:nvPr>
            <p:ph type="body" idx="1"/>
          </p:nvPr>
        </p:nvSpPr>
        <p:spPr bwMode="auto">
          <a:xfrm>
            <a:off x="2160588" y="1484313"/>
            <a:ext cx="6588125" cy="494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1" name="Rectangle 11"/>
          <p:cNvSpPr>
            <a:spLocks noChangeArrowheads="1"/>
          </p:cNvSpPr>
          <p:nvPr/>
        </p:nvSpPr>
        <p:spPr bwMode="auto">
          <a:xfrm>
            <a:off x="0" y="6605588"/>
            <a:ext cx="9139238" cy="2778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2" name="Rectangle 12"/>
          <p:cNvSpPr>
            <a:spLocks noChangeArrowheads="1"/>
          </p:cNvSpPr>
          <p:nvPr/>
        </p:nvSpPr>
        <p:spPr bwMode="auto">
          <a:xfrm>
            <a:off x="0" y="1089025"/>
            <a:ext cx="1727200" cy="580548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3" name="Rectangle 13"/>
          <p:cNvSpPr>
            <a:spLocks noChangeArrowheads="1"/>
          </p:cNvSpPr>
          <p:nvPr/>
        </p:nvSpPr>
        <p:spPr bwMode="auto">
          <a:xfrm>
            <a:off x="1727200" y="1089025"/>
            <a:ext cx="252413" cy="57689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4" name="AutoShape 15"/>
          <p:cNvSpPr>
            <a:spLocks noChangeArrowheads="1"/>
          </p:cNvSpPr>
          <p:nvPr/>
        </p:nvSpPr>
        <p:spPr bwMode="auto">
          <a:xfrm>
            <a:off x="215900" y="2647950"/>
            <a:ext cx="1296988" cy="1081088"/>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5" name="AutoShape 16"/>
          <p:cNvSpPr>
            <a:spLocks noChangeArrowheads="1"/>
          </p:cNvSpPr>
          <p:nvPr/>
        </p:nvSpPr>
        <p:spPr bwMode="auto">
          <a:xfrm>
            <a:off x="215900" y="3990975"/>
            <a:ext cx="1296988" cy="1081088"/>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6" name="AutoShape 17"/>
          <p:cNvSpPr>
            <a:spLocks noChangeArrowheads="1"/>
          </p:cNvSpPr>
          <p:nvPr/>
        </p:nvSpPr>
        <p:spPr bwMode="auto">
          <a:xfrm>
            <a:off x="215900" y="5335588"/>
            <a:ext cx="1296988" cy="1081087"/>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7" name="Group 18"/>
          <p:cNvGrpSpPr>
            <a:grpSpLocks/>
          </p:cNvGrpSpPr>
          <p:nvPr/>
        </p:nvGrpSpPr>
        <p:grpSpPr bwMode="auto">
          <a:xfrm>
            <a:off x="360363" y="4152900"/>
            <a:ext cx="1008062" cy="757238"/>
            <a:chOff x="2483" y="2808"/>
            <a:chExt cx="1328" cy="1060"/>
          </a:xfrm>
        </p:grpSpPr>
        <p:sp>
          <p:nvSpPr>
            <p:cNvPr id="1073" name="Freeform 19"/>
            <p:cNvSpPr>
              <a:spLocks/>
            </p:cNvSpPr>
            <p:nvPr/>
          </p:nvSpPr>
          <p:spPr bwMode="auto">
            <a:xfrm>
              <a:off x="2483" y="2808"/>
              <a:ext cx="926" cy="916"/>
            </a:xfrm>
            <a:custGeom>
              <a:avLst/>
              <a:gdLst>
                <a:gd name="T0" fmla="*/ 812 w 463"/>
                <a:gd name="T1" fmla="*/ 250 h 458"/>
                <a:gd name="T2" fmla="*/ 668 w 463"/>
                <a:gd name="T3" fmla="*/ 802 h 458"/>
                <a:gd name="T4" fmla="*/ 112 w 463"/>
                <a:gd name="T5" fmla="*/ 666 h 458"/>
                <a:gd name="T6" fmla="*/ 258 w 463"/>
                <a:gd name="T7" fmla="*/ 114 h 458"/>
                <a:gd name="T8" fmla="*/ 812 w 463"/>
                <a:gd name="T9" fmla="*/ 250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3" h="458">
                  <a:moveTo>
                    <a:pt x="406" y="125"/>
                  </a:moveTo>
                  <a:cubicBezTo>
                    <a:pt x="463" y="220"/>
                    <a:pt x="430" y="343"/>
                    <a:pt x="334" y="401"/>
                  </a:cubicBezTo>
                  <a:cubicBezTo>
                    <a:pt x="237" y="458"/>
                    <a:pt x="113" y="428"/>
                    <a:pt x="56" y="333"/>
                  </a:cubicBezTo>
                  <a:cubicBezTo>
                    <a:pt x="0" y="238"/>
                    <a:pt x="32" y="115"/>
                    <a:pt x="129" y="57"/>
                  </a:cubicBezTo>
                  <a:cubicBezTo>
                    <a:pt x="226" y="0"/>
                    <a:pt x="350" y="30"/>
                    <a:pt x="406" y="125"/>
                  </a:cubicBez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4" name="Freeform 20"/>
            <p:cNvSpPr>
              <a:spLocks/>
            </p:cNvSpPr>
            <p:nvPr/>
          </p:nvSpPr>
          <p:spPr bwMode="auto">
            <a:xfrm>
              <a:off x="3251" y="3452"/>
              <a:ext cx="560" cy="416"/>
            </a:xfrm>
            <a:custGeom>
              <a:avLst/>
              <a:gdLst>
                <a:gd name="T0" fmla="*/ 560 w 560"/>
                <a:gd name="T1" fmla="*/ 342 h 416"/>
                <a:gd name="T2" fmla="*/ 510 w 560"/>
                <a:gd name="T3" fmla="*/ 416 h 416"/>
                <a:gd name="T4" fmla="*/ 0 w 560"/>
                <a:gd name="T5" fmla="*/ 76 h 416"/>
                <a:gd name="T6" fmla="*/ 50 w 560"/>
                <a:gd name="T7" fmla="*/ 0 h 416"/>
                <a:gd name="T8" fmla="*/ 560 w 560"/>
                <a:gd name="T9" fmla="*/ 342 h 4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416">
                  <a:moveTo>
                    <a:pt x="560" y="342"/>
                  </a:moveTo>
                  <a:lnTo>
                    <a:pt x="510" y="416"/>
                  </a:lnTo>
                  <a:lnTo>
                    <a:pt x="0" y="76"/>
                  </a:lnTo>
                  <a:lnTo>
                    <a:pt x="50" y="0"/>
                  </a:lnTo>
                  <a:lnTo>
                    <a:pt x="560" y="342"/>
                  </a:ln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8" name="Group 3273"/>
          <p:cNvGrpSpPr>
            <a:grpSpLocks/>
          </p:cNvGrpSpPr>
          <p:nvPr/>
        </p:nvGrpSpPr>
        <p:grpSpPr bwMode="auto">
          <a:xfrm>
            <a:off x="504825" y="5475288"/>
            <a:ext cx="719138" cy="800100"/>
            <a:chOff x="295" y="3430"/>
            <a:chExt cx="499" cy="579"/>
          </a:xfrm>
        </p:grpSpPr>
        <p:sp>
          <p:nvSpPr>
            <p:cNvPr id="1070" name="Freeform 3274"/>
            <p:cNvSpPr>
              <a:spLocks/>
            </p:cNvSpPr>
            <p:nvPr/>
          </p:nvSpPr>
          <p:spPr bwMode="auto">
            <a:xfrm rot="684077">
              <a:off x="413" y="3430"/>
              <a:ext cx="359" cy="254"/>
            </a:xfrm>
            <a:custGeom>
              <a:avLst/>
              <a:gdLst>
                <a:gd name="T0" fmla="*/ 62 w 681"/>
                <a:gd name="T1" fmla="*/ 169 h 508"/>
                <a:gd name="T2" fmla="*/ 64 w 681"/>
                <a:gd name="T3" fmla="*/ 146 h 508"/>
                <a:gd name="T4" fmla="*/ 71 w 681"/>
                <a:gd name="T5" fmla="*/ 125 h 508"/>
                <a:gd name="T6" fmla="*/ 81 w 681"/>
                <a:gd name="T7" fmla="*/ 106 h 508"/>
                <a:gd name="T8" fmla="*/ 96 w 681"/>
                <a:gd name="T9" fmla="*/ 90 h 508"/>
                <a:gd name="T10" fmla="*/ 113 w 681"/>
                <a:gd name="T11" fmla="*/ 76 h 508"/>
                <a:gd name="T12" fmla="*/ 133 w 681"/>
                <a:gd name="T13" fmla="*/ 66 h 508"/>
                <a:gd name="T14" fmla="*/ 156 w 681"/>
                <a:gd name="T15" fmla="*/ 60 h 508"/>
                <a:gd name="T16" fmla="*/ 180 w 681"/>
                <a:gd name="T17" fmla="*/ 58 h 508"/>
                <a:gd name="T18" fmla="*/ 202 w 681"/>
                <a:gd name="T19" fmla="*/ 60 h 508"/>
                <a:gd name="T20" fmla="*/ 225 w 681"/>
                <a:gd name="T21" fmla="*/ 66 h 508"/>
                <a:gd name="T22" fmla="*/ 245 w 681"/>
                <a:gd name="T23" fmla="*/ 76 h 508"/>
                <a:gd name="T24" fmla="*/ 262 w 681"/>
                <a:gd name="T25" fmla="*/ 90 h 508"/>
                <a:gd name="T26" fmla="*/ 276 w 681"/>
                <a:gd name="T27" fmla="*/ 106 h 508"/>
                <a:gd name="T28" fmla="*/ 287 w 681"/>
                <a:gd name="T29" fmla="*/ 125 h 508"/>
                <a:gd name="T30" fmla="*/ 294 w 681"/>
                <a:gd name="T31" fmla="*/ 146 h 508"/>
                <a:gd name="T32" fmla="*/ 298 w 681"/>
                <a:gd name="T33" fmla="*/ 169 h 508"/>
                <a:gd name="T34" fmla="*/ 359 w 681"/>
                <a:gd name="T35" fmla="*/ 169 h 508"/>
                <a:gd name="T36" fmla="*/ 354 w 681"/>
                <a:gd name="T37" fmla="*/ 134 h 508"/>
                <a:gd name="T38" fmla="*/ 344 w 681"/>
                <a:gd name="T39" fmla="*/ 103 h 508"/>
                <a:gd name="T40" fmla="*/ 326 w 681"/>
                <a:gd name="T41" fmla="*/ 74 h 508"/>
                <a:gd name="T42" fmla="*/ 306 w 681"/>
                <a:gd name="T43" fmla="*/ 50 h 508"/>
                <a:gd name="T44" fmla="*/ 278 w 681"/>
                <a:gd name="T45" fmla="*/ 28 h 508"/>
                <a:gd name="T46" fmla="*/ 249 w 681"/>
                <a:gd name="T47" fmla="*/ 13 h 508"/>
                <a:gd name="T48" fmla="*/ 215 w 681"/>
                <a:gd name="T49" fmla="*/ 3 h 508"/>
                <a:gd name="T50" fmla="*/ 180 w 681"/>
                <a:gd name="T51" fmla="*/ 0 h 508"/>
                <a:gd name="T52" fmla="*/ 143 w 681"/>
                <a:gd name="T53" fmla="*/ 3 h 508"/>
                <a:gd name="T54" fmla="*/ 110 w 681"/>
                <a:gd name="T55" fmla="*/ 13 h 508"/>
                <a:gd name="T56" fmla="*/ 79 w 681"/>
                <a:gd name="T57" fmla="*/ 28 h 508"/>
                <a:gd name="T58" fmla="*/ 53 w 681"/>
                <a:gd name="T59" fmla="*/ 50 h 508"/>
                <a:gd name="T60" fmla="*/ 31 w 681"/>
                <a:gd name="T61" fmla="*/ 74 h 508"/>
                <a:gd name="T62" fmla="*/ 14 w 681"/>
                <a:gd name="T63" fmla="*/ 103 h 508"/>
                <a:gd name="T64" fmla="*/ 3 w 681"/>
                <a:gd name="T65" fmla="*/ 134 h 508"/>
                <a:gd name="T66" fmla="*/ 0 w 681"/>
                <a:gd name="T67" fmla="*/ 169 h 508"/>
                <a:gd name="T68" fmla="*/ 0 w 681"/>
                <a:gd name="T69" fmla="*/ 254 h 508"/>
                <a:gd name="T70" fmla="*/ 62 w 681"/>
                <a:gd name="T71" fmla="*/ 254 h 508"/>
                <a:gd name="T72" fmla="*/ 62 w 681"/>
                <a:gd name="T73" fmla="*/ 169 h 5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1" h="508">
                  <a:moveTo>
                    <a:pt x="117" y="337"/>
                  </a:moveTo>
                  <a:lnTo>
                    <a:pt x="121" y="291"/>
                  </a:lnTo>
                  <a:lnTo>
                    <a:pt x="134" y="250"/>
                  </a:lnTo>
                  <a:lnTo>
                    <a:pt x="154" y="211"/>
                  </a:lnTo>
                  <a:lnTo>
                    <a:pt x="183" y="180"/>
                  </a:lnTo>
                  <a:lnTo>
                    <a:pt x="214" y="151"/>
                  </a:lnTo>
                  <a:lnTo>
                    <a:pt x="252" y="132"/>
                  </a:lnTo>
                  <a:lnTo>
                    <a:pt x="295" y="120"/>
                  </a:lnTo>
                  <a:lnTo>
                    <a:pt x="342" y="116"/>
                  </a:lnTo>
                  <a:lnTo>
                    <a:pt x="384" y="120"/>
                  </a:lnTo>
                  <a:lnTo>
                    <a:pt x="427" y="132"/>
                  </a:lnTo>
                  <a:lnTo>
                    <a:pt x="464" y="151"/>
                  </a:lnTo>
                  <a:lnTo>
                    <a:pt x="497" y="180"/>
                  </a:lnTo>
                  <a:lnTo>
                    <a:pt x="524" y="211"/>
                  </a:lnTo>
                  <a:lnTo>
                    <a:pt x="545" y="250"/>
                  </a:lnTo>
                  <a:lnTo>
                    <a:pt x="557" y="291"/>
                  </a:lnTo>
                  <a:lnTo>
                    <a:pt x="565" y="337"/>
                  </a:lnTo>
                  <a:lnTo>
                    <a:pt x="681" y="337"/>
                  </a:lnTo>
                  <a:lnTo>
                    <a:pt x="671" y="267"/>
                  </a:lnTo>
                  <a:lnTo>
                    <a:pt x="652" y="205"/>
                  </a:lnTo>
                  <a:lnTo>
                    <a:pt x="619" y="147"/>
                  </a:lnTo>
                  <a:lnTo>
                    <a:pt x="580" y="99"/>
                  </a:lnTo>
                  <a:lnTo>
                    <a:pt x="528" y="56"/>
                  </a:lnTo>
                  <a:lnTo>
                    <a:pt x="472" y="25"/>
                  </a:lnTo>
                  <a:lnTo>
                    <a:pt x="408" y="6"/>
                  </a:lnTo>
                  <a:lnTo>
                    <a:pt x="342" y="0"/>
                  </a:lnTo>
                  <a:lnTo>
                    <a:pt x="272" y="6"/>
                  </a:lnTo>
                  <a:lnTo>
                    <a:pt x="208" y="25"/>
                  </a:lnTo>
                  <a:lnTo>
                    <a:pt x="150" y="56"/>
                  </a:lnTo>
                  <a:lnTo>
                    <a:pt x="101" y="99"/>
                  </a:lnTo>
                  <a:lnTo>
                    <a:pt x="59" y="147"/>
                  </a:lnTo>
                  <a:lnTo>
                    <a:pt x="27" y="205"/>
                  </a:lnTo>
                  <a:lnTo>
                    <a:pt x="6" y="267"/>
                  </a:lnTo>
                  <a:lnTo>
                    <a:pt x="0" y="337"/>
                  </a:lnTo>
                  <a:lnTo>
                    <a:pt x="0" y="508"/>
                  </a:lnTo>
                  <a:lnTo>
                    <a:pt x="117" y="508"/>
                  </a:lnTo>
                  <a:lnTo>
                    <a:pt x="117" y="33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E6E6E6"/>
                  </a:solidFill>
                </a14:hiddenFill>
              </a:ext>
            </a:extLst>
          </p:spPr>
          <p:txBody>
            <a:bodyPr/>
            <a:lstStyle/>
            <a:p>
              <a:endParaRPr lang="en-GB"/>
            </a:p>
          </p:txBody>
        </p:sp>
        <p:sp>
          <p:nvSpPr>
            <p:cNvPr id="1071" name="AutoShape 3275"/>
            <p:cNvSpPr>
              <a:spLocks noChangeArrowheads="1"/>
            </p:cNvSpPr>
            <p:nvPr/>
          </p:nvSpPr>
          <p:spPr bwMode="auto">
            <a:xfrm rot="684077">
              <a:off x="295" y="3584"/>
              <a:ext cx="499" cy="425"/>
            </a:xfrm>
            <a:prstGeom prst="roundRect">
              <a:avLst>
                <a:gd name="adj" fmla="val 16667"/>
              </a:avLst>
            </a:prstGeom>
            <a:solidFill>
              <a:schemeClr val="accent1"/>
            </a:solidFill>
            <a:ln w="38100">
              <a:solidFill>
                <a:schemeClr val="bg2"/>
              </a:solidFill>
              <a:round/>
              <a:headEnd/>
              <a:tailEnd/>
            </a:ln>
          </p:spPr>
          <p:txBody>
            <a:bodyP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72" name="Freeform 3276"/>
            <p:cNvSpPr>
              <a:spLocks/>
            </p:cNvSpPr>
            <p:nvPr/>
          </p:nvSpPr>
          <p:spPr bwMode="auto">
            <a:xfrm rot="684077">
              <a:off x="538" y="3645"/>
              <a:ext cx="51" cy="110"/>
            </a:xfrm>
            <a:custGeom>
              <a:avLst/>
              <a:gdLst>
                <a:gd name="T0" fmla="*/ 51 w 99"/>
                <a:gd name="T1" fmla="*/ 24 h 221"/>
                <a:gd name="T2" fmla="*/ 48 w 99"/>
                <a:gd name="T3" fmla="*/ 13 h 221"/>
                <a:gd name="T4" fmla="*/ 43 w 99"/>
                <a:gd name="T5" fmla="*/ 7 h 221"/>
                <a:gd name="T6" fmla="*/ 35 w 99"/>
                <a:gd name="T7" fmla="*/ 1 h 221"/>
                <a:gd name="T8" fmla="*/ 26 w 99"/>
                <a:gd name="T9" fmla="*/ 0 h 221"/>
                <a:gd name="T10" fmla="*/ 15 w 99"/>
                <a:gd name="T11" fmla="*/ 1 h 221"/>
                <a:gd name="T12" fmla="*/ 7 w 99"/>
                <a:gd name="T13" fmla="*/ 7 h 221"/>
                <a:gd name="T14" fmla="*/ 2 w 99"/>
                <a:gd name="T15" fmla="*/ 13 h 221"/>
                <a:gd name="T16" fmla="*/ 0 w 99"/>
                <a:gd name="T17" fmla="*/ 24 h 221"/>
                <a:gd name="T18" fmla="*/ 1 w 99"/>
                <a:gd name="T19" fmla="*/ 32 h 221"/>
                <a:gd name="T20" fmla="*/ 5 w 99"/>
                <a:gd name="T21" fmla="*/ 39 h 221"/>
                <a:gd name="T22" fmla="*/ 10 w 99"/>
                <a:gd name="T23" fmla="*/ 43 h 221"/>
                <a:gd name="T24" fmla="*/ 19 w 99"/>
                <a:gd name="T25" fmla="*/ 47 h 221"/>
                <a:gd name="T26" fmla="*/ 16 w 99"/>
                <a:gd name="T27" fmla="*/ 110 h 221"/>
                <a:gd name="T28" fmla="*/ 35 w 99"/>
                <a:gd name="T29" fmla="*/ 110 h 221"/>
                <a:gd name="T30" fmla="*/ 32 w 99"/>
                <a:gd name="T31" fmla="*/ 47 h 221"/>
                <a:gd name="T32" fmla="*/ 39 w 99"/>
                <a:gd name="T33" fmla="*/ 43 h 221"/>
                <a:gd name="T34" fmla="*/ 45 w 99"/>
                <a:gd name="T35" fmla="*/ 39 h 221"/>
                <a:gd name="T36" fmla="*/ 49 w 99"/>
                <a:gd name="T37" fmla="*/ 32 h 221"/>
                <a:gd name="T38" fmla="*/ 51 w 99"/>
                <a:gd name="T39" fmla="*/ 24 h 2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9" h="221">
                  <a:moveTo>
                    <a:pt x="99" y="48"/>
                  </a:moveTo>
                  <a:lnTo>
                    <a:pt x="93" y="27"/>
                  </a:lnTo>
                  <a:lnTo>
                    <a:pt x="84" y="14"/>
                  </a:lnTo>
                  <a:lnTo>
                    <a:pt x="68" y="2"/>
                  </a:lnTo>
                  <a:lnTo>
                    <a:pt x="51" y="0"/>
                  </a:lnTo>
                  <a:lnTo>
                    <a:pt x="29" y="2"/>
                  </a:lnTo>
                  <a:lnTo>
                    <a:pt x="14" y="14"/>
                  </a:lnTo>
                  <a:lnTo>
                    <a:pt x="4" y="27"/>
                  </a:lnTo>
                  <a:lnTo>
                    <a:pt x="0" y="48"/>
                  </a:lnTo>
                  <a:lnTo>
                    <a:pt x="2" y="64"/>
                  </a:lnTo>
                  <a:lnTo>
                    <a:pt x="10" y="78"/>
                  </a:lnTo>
                  <a:lnTo>
                    <a:pt x="20" y="87"/>
                  </a:lnTo>
                  <a:lnTo>
                    <a:pt x="37" y="95"/>
                  </a:lnTo>
                  <a:lnTo>
                    <a:pt x="31" y="221"/>
                  </a:lnTo>
                  <a:lnTo>
                    <a:pt x="68" y="221"/>
                  </a:lnTo>
                  <a:lnTo>
                    <a:pt x="62" y="95"/>
                  </a:lnTo>
                  <a:lnTo>
                    <a:pt x="76" y="87"/>
                  </a:lnTo>
                  <a:lnTo>
                    <a:pt x="88" y="78"/>
                  </a:lnTo>
                  <a:lnTo>
                    <a:pt x="95" y="64"/>
                  </a:lnTo>
                  <a:lnTo>
                    <a:pt x="99" y="48"/>
                  </a:lnTo>
                  <a:close/>
                </a:path>
              </a:pathLst>
            </a:custGeom>
            <a:noFill/>
            <a:ln w="38100" cmpd="sng">
              <a:solidFill>
                <a:schemeClr val="bg2"/>
              </a:solidFill>
              <a:round/>
              <a:headEnd/>
              <a:tailEnd/>
            </a:ln>
            <a:extLst>
              <a:ext uri="{909E8E84-426E-40DD-AFC4-6F175D3DCCD1}">
                <a14:hiddenFill xmlns:a14="http://schemas.microsoft.com/office/drawing/2010/main">
                  <a:solidFill>
                    <a:srgbClr val="000000"/>
                  </a:solidFill>
                </a14:hiddenFill>
              </a:ext>
            </a:extLst>
          </p:spPr>
          <p:txBody>
            <a:bodyPr/>
            <a:lstStyle/>
            <a:p>
              <a:endParaRPr lang="en-GB"/>
            </a:p>
          </p:txBody>
        </p:sp>
      </p:grpSp>
      <p:grpSp>
        <p:nvGrpSpPr>
          <p:cNvPr id="1039" name="Group 3277"/>
          <p:cNvGrpSpPr>
            <a:grpSpLocks/>
          </p:cNvGrpSpPr>
          <p:nvPr/>
        </p:nvGrpSpPr>
        <p:grpSpPr bwMode="auto">
          <a:xfrm>
            <a:off x="398463" y="2851150"/>
            <a:ext cx="930275" cy="673100"/>
            <a:chOff x="2439" y="1692"/>
            <a:chExt cx="1162" cy="790"/>
          </a:xfrm>
        </p:grpSpPr>
        <p:sp>
          <p:nvSpPr>
            <p:cNvPr id="1068" name="Freeform 3278"/>
            <p:cNvSpPr>
              <a:spLocks/>
            </p:cNvSpPr>
            <p:nvPr/>
          </p:nvSpPr>
          <p:spPr bwMode="auto">
            <a:xfrm>
              <a:off x="2439" y="1692"/>
              <a:ext cx="1162" cy="790"/>
            </a:xfrm>
            <a:custGeom>
              <a:avLst/>
              <a:gdLst>
                <a:gd name="T0" fmla="*/ 1162 w 581"/>
                <a:gd name="T1" fmla="*/ 730 h 395"/>
                <a:gd name="T2" fmla="*/ 1104 w 581"/>
                <a:gd name="T3" fmla="*/ 790 h 395"/>
                <a:gd name="T4" fmla="*/ 60 w 581"/>
                <a:gd name="T5" fmla="*/ 790 h 395"/>
                <a:gd name="T6" fmla="*/ 0 w 581"/>
                <a:gd name="T7" fmla="*/ 730 h 395"/>
                <a:gd name="T8" fmla="*/ 0 w 581"/>
                <a:gd name="T9" fmla="*/ 58 h 395"/>
                <a:gd name="T10" fmla="*/ 60 w 581"/>
                <a:gd name="T11" fmla="*/ 0 h 395"/>
                <a:gd name="T12" fmla="*/ 1104 w 581"/>
                <a:gd name="T13" fmla="*/ 0 h 395"/>
                <a:gd name="T14" fmla="*/ 1162 w 581"/>
                <a:gd name="T15" fmla="*/ 58 h 395"/>
                <a:gd name="T16" fmla="*/ 1162 w 581"/>
                <a:gd name="T17" fmla="*/ 730 h 3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1" h="395">
                  <a:moveTo>
                    <a:pt x="581" y="365"/>
                  </a:moveTo>
                  <a:cubicBezTo>
                    <a:pt x="581" y="381"/>
                    <a:pt x="568" y="395"/>
                    <a:pt x="552" y="395"/>
                  </a:cubicBezTo>
                  <a:cubicBezTo>
                    <a:pt x="30" y="395"/>
                    <a:pt x="30" y="395"/>
                    <a:pt x="30" y="395"/>
                  </a:cubicBezTo>
                  <a:cubicBezTo>
                    <a:pt x="13" y="395"/>
                    <a:pt x="0" y="381"/>
                    <a:pt x="0" y="365"/>
                  </a:cubicBezTo>
                  <a:cubicBezTo>
                    <a:pt x="0" y="29"/>
                    <a:pt x="0" y="29"/>
                    <a:pt x="0" y="29"/>
                  </a:cubicBezTo>
                  <a:cubicBezTo>
                    <a:pt x="0" y="13"/>
                    <a:pt x="13" y="0"/>
                    <a:pt x="30" y="0"/>
                  </a:cubicBezTo>
                  <a:cubicBezTo>
                    <a:pt x="552" y="0"/>
                    <a:pt x="552" y="0"/>
                    <a:pt x="552" y="0"/>
                  </a:cubicBezTo>
                  <a:cubicBezTo>
                    <a:pt x="568" y="0"/>
                    <a:pt x="581" y="13"/>
                    <a:pt x="581" y="29"/>
                  </a:cubicBezTo>
                  <a:lnTo>
                    <a:pt x="581" y="365"/>
                  </a:lnTo>
                  <a:close/>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9" name="Freeform 3279"/>
            <p:cNvSpPr>
              <a:spLocks/>
            </p:cNvSpPr>
            <p:nvPr/>
          </p:nvSpPr>
          <p:spPr bwMode="auto">
            <a:xfrm>
              <a:off x="2441" y="1758"/>
              <a:ext cx="1158" cy="332"/>
            </a:xfrm>
            <a:custGeom>
              <a:avLst/>
              <a:gdLst>
                <a:gd name="T0" fmla="*/ 0 w 1158"/>
                <a:gd name="T1" fmla="*/ 0 h 332"/>
                <a:gd name="T2" fmla="*/ 580 w 1158"/>
                <a:gd name="T3" fmla="*/ 332 h 332"/>
                <a:gd name="T4" fmla="*/ 1158 w 1158"/>
                <a:gd name="T5" fmla="*/ 0 h 332"/>
                <a:gd name="T6" fmla="*/ 0 60000 65536"/>
                <a:gd name="T7" fmla="*/ 0 60000 65536"/>
                <a:gd name="T8" fmla="*/ 0 60000 65536"/>
              </a:gdLst>
              <a:ahLst/>
              <a:cxnLst>
                <a:cxn ang="T6">
                  <a:pos x="T0" y="T1"/>
                </a:cxn>
                <a:cxn ang="T7">
                  <a:pos x="T2" y="T3"/>
                </a:cxn>
                <a:cxn ang="T8">
                  <a:pos x="T4" y="T5"/>
                </a:cxn>
              </a:cxnLst>
              <a:rect l="0" t="0" r="r" b="b"/>
              <a:pathLst>
                <a:path w="1158" h="332">
                  <a:moveTo>
                    <a:pt x="0" y="0"/>
                  </a:moveTo>
                  <a:lnTo>
                    <a:pt x="580" y="332"/>
                  </a:lnTo>
                  <a:lnTo>
                    <a:pt x="1158" y="0"/>
                  </a:lnTo>
                </a:path>
              </a:pathLst>
            </a:custGeom>
            <a:noFill/>
            <a:ln w="38100" cap="flat" cmpd="sng">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40" name="Group 9799"/>
          <p:cNvGrpSpPr>
            <a:grpSpLocks/>
          </p:cNvGrpSpPr>
          <p:nvPr userDrawn="1"/>
        </p:nvGrpSpPr>
        <p:grpSpPr bwMode="auto">
          <a:xfrm>
            <a:off x="7358063" y="4787900"/>
            <a:ext cx="1685925" cy="1693863"/>
            <a:chOff x="4807" y="2702"/>
            <a:chExt cx="1062" cy="1067"/>
          </a:xfrm>
        </p:grpSpPr>
        <p:sp>
          <p:nvSpPr>
            <p:cNvPr id="1056" name="Freeform 9787"/>
            <p:cNvSpPr>
              <a:spLocks/>
            </p:cNvSpPr>
            <p:nvPr userDrawn="1"/>
          </p:nvSpPr>
          <p:spPr bwMode="auto">
            <a:xfrm>
              <a:off x="5187" y="2703"/>
              <a:ext cx="520" cy="303"/>
            </a:xfrm>
            <a:custGeom>
              <a:avLst/>
              <a:gdLst>
                <a:gd name="T0" fmla="*/ 517 w 1039"/>
                <a:gd name="T1" fmla="*/ 225 h 606"/>
                <a:gd name="T2" fmla="*/ 512 w 1039"/>
                <a:gd name="T3" fmla="*/ 238 h 606"/>
                <a:gd name="T4" fmla="*/ 505 w 1039"/>
                <a:gd name="T5" fmla="*/ 251 h 606"/>
                <a:gd name="T6" fmla="*/ 494 w 1039"/>
                <a:gd name="T7" fmla="*/ 262 h 606"/>
                <a:gd name="T8" fmla="*/ 483 w 1039"/>
                <a:gd name="T9" fmla="*/ 271 h 606"/>
                <a:gd name="T10" fmla="*/ 468 w 1039"/>
                <a:gd name="T11" fmla="*/ 280 h 606"/>
                <a:gd name="T12" fmla="*/ 434 w 1039"/>
                <a:gd name="T13" fmla="*/ 293 h 606"/>
                <a:gd name="T14" fmla="*/ 394 w 1039"/>
                <a:gd name="T15" fmla="*/ 301 h 606"/>
                <a:gd name="T16" fmla="*/ 349 w 1039"/>
                <a:gd name="T17" fmla="*/ 303 h 606"/>
                <a:gd name="T18" fmla="*/ 300 w 1039"/>
                <a:gd name="T19" fmla="*/ 301 h 606"/>
                <a:gd name="T20" fmla="*/ 249 w 1039"/>
                <a:gd name="T21" fmla="*/ 292 h 606"/>
                <a:gd name="T22" fmla="*/ 223 w 1039"/>
                <a:gd name="T23" fmla="*/ 285 h 606"/>
                <a:gd name="T24" fmla="*/ 171 w 1039"/>
                <a:gd name="T25" fmla="*/ 267 h 606"/>
                <a:gd name="T26" fmla="*/ 125 w 1039"/>
                <a:gd name="T27" fmla="*/ 246 h 606"/>
                <a:gd name="T28" fmla="*/ 85 w 1039"/>
                <a:gd name="T29" fmla="*/ 221 h 606"/>
                <a:gd name="T30" fmla="*/ 52 w 1039"/>
                <a:gd name="T31" fmla="*/ 194 h 606"/>
                <a:gd name="T32" fmla="*/ 26 w 1039"/>
                <a:gd name="T33" fmla="*/ 165 h 606"/>
                <a:gd name="T34" fmla="*/ 12 w 1039"/>
                <a:gd name="T35" fmla="*/ 143 h 606"/>
                <a:gd name="T36" fmla="*/ 6 w 1039"/>
                <a:gd name="T37" fmla="*/ 128 h 606"/>
                <a:gd name="T38" fmla="*/ 2 w 1039"/>
                <a:gd name="T39" fmla="*/ 114 h 606"/>
                <a:gd name="T40" fmla="*/ 0 w 1039"/>
                <a:gd name="T41" fmla="*/ 100 h 606"/>
                <a:gd name="T42" fmla="*/ 2 w 1039"/>
                <a:gd name="T43" fmla="*/ 85 h 606"/>
                <a:gd name="T44" fmla="*/ 3 w 1039"/>
                <a:gd name="T45" fmla="*/ 78 h 606"/>
                <a:gd name="T46" fmla="*/ 9 w 1039"/>
                <a:gd name="T47" fmla="*/ 66 h 606"/>
                <a:gd name="T48" fmla="*/ 16 w 1039"/>
                <a:gd name="T49" fmla="*/ 53 h 606"/>
                <a:gd name="T50" fmla="*/ 26 w 1039"/>
                <a:gd name="T51" fmla="*/ 43 h 606"/>
                <a:gd name="T52" fmla="*/ 38 w 1039"/>
                <a:gd name="T53" fmla="*/ 32 h 606"/>
                <a:gd name="T54" fmla="*/ 52 w 1039"/>
                <a:gd name="T55" fmla="*/ 24 h 606"/>
                <a:gd name="T56" fmla="*/ 86 w 1039"/>
                <a:gd name="T57" fmla="*/ 10 h 606"/>
                <a:gd name="T58" fmla="*/ 126 w 1039"/>
                <a:gd name="T59" fmla="*/ 3 h 606"/>
                <a:gd name="T60" fmla="*/ 171 w 1039"/>
                <a:gd name="T61" fmla="*/ 0 h 606"/>
                <a:gd name="T62" fmla="*/ 220 w 1039"/>
                <a:gd name="T63" fmla="*/ 3 h 606"/>
                <a:gd name="T64" fmla="*/ 272 w 1039"/>
                <a:gd name="T65" fmla="*/ 12 h 606"/>
                <a:gd name="T66" fmla="*/ 298 w 1039"/>
                <a:gd name="T67" fmla="*/ 19 h 606"/>
                <a:gd name="T68" fmla="*/ 349 w 1039"/>
                <a:gd name="T69" fmla="*/ 37 h 606"/>
                <a:gd name="T70" fmla="*/ 395 w 1039"/>
                <a:gd name="T71" fmla="*/ 58 h 606"/>
                <a:gd name="T72" fmla="*/ 435 w 1039"/>
                <a:gd name="T73" fmla="*/ 83 h 606"/>
                <a:gd name="T74" fmla="*/ 469 w 1039"/>
                <a:gd name="T75" fmla="*/ 110 h 606"/>
                <a:gd name="T76" fmla="*/ 494 w 1039"/>
                <a:gd name="T77" fmla="*/ 139 h 606"/>
                <a:gd name="T78" fmla="*/ 508 w 1039"/>
                <a:gd name="T79" fmla="*/ 161 h 606"/>
                <a:gd name="T80" fmla="*/ 515 w 1039"/>
                <a:gd name="T81" fmla="*/ 175 h 606"/>
                <a:gd name="T82" fmla="*/ 518 w 1039"/>
                <a:gd name="T83" fmla="*/ 190 h 606"/>
                <a:gd name="T84" fmla="*/ 520 w 1039"/>
                <a:gd name="T85" fmla="*/ 204 h 606"/>
                <a:gd name="T86" fmla="*/ 519 w 1039"/>
                <a:gd name="T87" fmla="*/ 218 h 606"/>
                <a:gd name="T88" fmla="*/ 517 w 1039"/>
                <a:gd name="T89" fmla="*/ 225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7" name="Freeform 9788"/>
            <p:cNvSpPr>
              <a:spLocks/>
            </p:cNvSpPr>
            <p:nvPr userDrawn="1"/>
          </p:nvSpPr>
          <p:spPr bwMode="auto">
            <a:xfrm>
              <a:off x="4954" y="2862"/>
              <a:ext cx="375" cy="374"/>
            </a:xfrm>
            <a:custGeom>
              <a:avLst/>
              <a:gdLst>
                <a:gd name="T0" fmla="*/ 6 w 749"/>
                <a:gd name="T1" fmla="*/ 0 h 747"/>
                <a:gd name="T2" fmla="*/ 6 w 749"/>
                <a:gd name="T3" fmla="*/ 0 h 747"/>
                <a:gd name="T4" fmla="*/ 3 w 749"/>
                <a:gd name="T5" fmla="*/ 13 h 747"/>
                <a:gd name="T6" fmla="*/ 1 w 749"/>
                <a:gd name="T7" fmla="*/ 26 h 747"/>
                <a:gd name="T8" fmla="*/ 0 w 749"/>
                <a:gd name="T9" fmla="*/ 39 h 747"/>
                <a:gd name="T10" fmla="*/ 0 w 749"/>
                <a:gd name="T11" fmla="*/ 53 h 747"/>
                <a:gd name="T12" fmla="*/ 2 w 749"/>
                <a:gd name="T13" fmla="*/ 65 h 747"/>
                <a:gd name="T14" fmla="*/ 5 w 749"/>
                <a:gd name="T15" fmla="*/ 79 h 747"/>
                <a:gd name="T16" fmla="*/ 8 w 749"/>
                <a:gd name="T17" fmla="*/ 93 h 747"/>
                <a:gd name="T18" fmla="*/ 13 w 749"/>
                <a:gd name="T19" fmla="*/ 106 h 747"/>
                <a:gd name="T20" fmla="*/ 18 w 749"/>
                <a:gd name="T21" fmla="*/ 120 h 747"/>
                <a:gd name="T22" fmla="*/ 25 w 749"/>
                <a:gd name="T23" fmla="*/ 133 h 747"/>
                <a:gd name="T24" fmla="*/ 33 w 749"/>
                <a:gd name="T25" fmla="*/ 147 h 747"/>
                <a:gd name="T26" fmla="*/ 41 w 749"/>
                <a:gd name="T27" fmla="*/ 160 h 747"/>
                <a:gd name="T28" fmla="*/ 50 w 749"/>
                <a:gd name="T29" fmla="*/ 173 h 747"/>
                <a:gd name="T30" fmla="*/ 61 w 749"/>
                <a:gd name="T31" fmla="*/ 186 h 747"/>
                <a:gd name="T32" fmla="*/ 73 w 749"/>
                <a:gd name="T33" fmla="*/ 200 h 747"/>
                <a:gd name="T34" fmla="*/ 84 w 749"/>
                <a:gd name="T35" fmla="*/ 212 h 747"/>
                <a:gd name="T36" fmla="*/ 97 w 749"/>
                <a:gd name="T37" fmla="*/ 225 h 747"/>
                <a:gd name="T38" fmla="*/ 112 w 749"/>
                <a:gd name="T39" fmla="*/ 237 h 747"/>
                <a:gd name="T40" fmla="*/ 126 w 749"/>
                <a:gd name="T41" fmla="*/ 249 h 747"/>
                <a:gd name="T42" fmla="*/ 141 w 749"/>
                <a:gd name="T43" fmla="*/ 261 h 747"/>
                <a:gd name="T44" fmla="*/ 157 w 749"/>
                <a:gd name="T45" fmla="*/ 273 h 747"/>
                <a:gd name="T46" fmla="*/ 174 w 749"/>
                <a:gd name="T47" fmla="*/ 284 h 747"/>
                <a:gd name="T48" fmla="*/ 191 w 749"/>
                <a:gd name="T49" fmla="*/ 295 h 747"/>
                <a:gd name="T50" fmla="*/ 209 w 749"/>
                <a:gd name="T51" fmla="*/ 305 h 747"/>
                <a:gd name="T52" fmla="*/ 228 w 749"/>
                <a:gd name="T53" fmla="*/ 315 h 747"/>
                <a:gd name="T54" fmla="*/ 247 w 749"/>
                <a:gd name="T55" fmla="*/ 325 h 747"/>
                <a:gd name="T56" fmla="*/ 267 w 749"/>
                <a:gd name="T57" fmla="*/ 335 h 747"/>
                <a:gd name="T58" fmla="*/ 287 w 749"/>
                <a:gd name="T59" fmla="*/ 343 h 747"/>
                <a:gd name="T60" fmla="*/ 309 w 749"/>
                <a:gd name="T61" fmla="*/ 352 h 747"/>
                <a:gd name="T62" fmla="*/ 330 w 749"/>
                <a:gd name="T63" fmla="*/ 359 h 747"/>
                <a:gd name="T64" fmla="*/ 352 w 749"/>
                <a:gd name="T65" fmla="*/ 367 h 747"/>
                <a:gd name="T66" fmla="*/ 375 w 749"/>
                <a:gd name="T67" fmla="*/ 374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Freeform 9789"/>
            <p:cNvSpPr>
              <a:spLocks/>
            </p:cNvSpPr>
            <p:nvPr userDrawn="1"/>
          </p:nvSpPr>
          <p:spPr bwMode="auto">
            <a:xfrm>
              <a:off x="5329" y="3096"/>
              <a:ext cx="518" cy="168"/>
            </a:xfrm>
            <a:custGeom>
              <a:avLst/>
              <a:gdLst>
                <a:gd name="T0" fmla="*/ 518 w 1037"/>
                <a:gd name="T1" fmla="*/ 0 h 337"/>
                <a:gd name="T2" fmla="*/ 518 w 1037"/>
                <a:gd name="T3" fmla="*/ 0 h 337"/>
                <a:gd name="T4" fmla="*/ 514 w 1037"/>
                <a:gd name="T5" fmla="*/ 14 h 337"/>
                <a:gd name="T6" fmla="*/ 508 w 1037"/>
                <a:gd name="T7" fmla="*/ 26 h 337"/>
                <a:gd name="T8" fmla="*/ 501 w 1037"/>
                <a:gd name="T9" fmla="*/ 39 h 337"/>
                <a:gd name="T10" fmla="*/ 493 w 1037"/>
                <a:gd name="T11" fmla="*/ 51 h 337"/>
                <a:gd name="T12" fmla="*/ 485 w 1037"/>
                <a:gd name="T13" fmla="*/ 62 h 337"/>
                <a:gd name="T14" fmla="*/ 476 w 1037"/>
                <a:gd name="T15" fmla="*/ 73 h 337"/>
                <a:gd name="T16" fmla="*/ 465 w 1037"/>
                <a:gd name="T17" fmla="*/ 83 h 337"/>
                <a:gd name="T18" fmla="*/ 454 w 1037"/>
                <a:gd name="T19" fmla="*/ 93 h 337"/>
                <a:gd name="T20" fmla="*/ 442 w 1037"/>
                <a:gd name="T21" fmla="*/ 103 h 337"/>
                <a:gd name="T22" fmla="*/ 429 w 1037"/>
                <a:gd name="T23" fmla="*/ 111 h 337"/>
                <a:gd name="T24" fmla="*/ 414 w 1037"/>
                <a:gd name="T25" fmla="*/ 119 h 337"/>
                <a:gd name="T26" fmla="*/ 400 w 1037"/>
                <a:gd name="T27" fmla="*/ 127 h 337"/>
                <a:gd name="T28" fmla="*/ 385 w 1037"/>
                <a:gd name="T29" fmla="*/ 133 h 337"/>
                <a:gd name="T30" fmla="*/ 369 w 1037"/>
                <a:gd name="T31" fmla="*/ 140 h 337"/>
                <a:gd name="T32" fmla="*/ 352 w 1037"/>
                <a:gd name="T33" fmla="*/ 146 h 337"/>
                <a:gd name="T34" fmla="*/ 335 w 1037"/>
                <a:gd name="T35" fmla="*/ 150 h 337"/>
                <a:gd name="T36" fmla="*/ 317 w 1037"/>
                <a:gd name="T37" fmla="*/ 155 h 337"/>
                <a:gd name="T38" fmla="*/ 299 w 1037"/>
                <a:gd name="T39" fmla="*/ 159 h 337"/>
                <a:gd name="T40" fmla="*/ 279 w 1037"/>
                <a:gd name="T41" fmla="*/ 162 h 337"/>
                <a:gd name="T42" fmla="*/ 260 w 1037"/>
                <a:gd name="T43" fmla="*/ 165 h 337"/>
                <a:gd name="T44" fmla="*/ 240 w 1037"/>
                <a:gd name="T45" fmla="*/ 166 h 337"/>
                <a:gd name="T46" fmla="*/ 220 w 1037"/>
                <a:gd name="T47" fmla="*/ 167 h 337"/>
                <a:gd name="T48" fmla="*/ 200 w 1037"/>
                <a:gd name="T49" fmla="*/ 168 h 337"/>
                <a:gd name="T50" fmla="*/ 178 w 1037"/>
                <a:gd name="T51" fmla="*/ 167 h 337"/>
                <a:gd name="T52" fmla="*/ 157 w 1037"/>
                <a:gd name="T53" fmla="*/ 166 h 337"/>
                <a:gd name="T54" fmla="*/ 135 w 1037"/>
                <a:gd name="T55" fmla="*/ 165 h 337"/>
                <a:gd name="T56" fmla="*/ 113 w 1037"/>
                <a:gd name="T57" fmla="*/ 162 h 337"/>
                <a:gd name="T58" fmla="*/ 91 w 1037"/>
                <a:gd name="T59" fmla="*/ 160 h 337"/>
                <a:gd name="T60" fmla="*/ 68 w 1037"/>
                <a:gd name="T61" fmla="*/ 155 h 337"/>
                <a:gd name="T62" fmla="*/ 46 w 1037"/>
                <a:gd name="T63" fmla="*/ 151 h 337"/>
                <a:gd name="T64" fmla="*/ 23 w 1037"/>
                <a:gd name="T65" fmla="*/ 145 h 337"/>
                <a:gd name="T66" fmla="*/ 0 w 1037"/>
                <a:gd name="T67" fmla="*/ 139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9" name="Freeform 9790"/>
            <p:cNvSpPr>
              <a:spLocks/>
            </p:cNvSpPr>
            <p:nvPr userDrawn="1"/>
          </p:nvSpPr>
          <p:spPr bwMode="auto">
            <a:xfrm>
              <a:off x="4814" y="3138"/>
              <a:ext cx="448" cy="355"/>
            </a:xfrm>
            <a:custGeom>
              <a:avLst/>
              <a:gdLst>
                <a:gd name="T0" fmla="*/ 3 w 897"/>
                <a:gd name="T1" fmla="*/ 0 h 710"/>
                <a:gd name="T2" fmla="*/ 3 w 897"/>
                <a:gd name="T3" fmla="*/ 0 h 710"/>
                <a:gd name="T4" fmla="*/ 0 w 897"/>
                <a:gd name="T5" fmla="*/ 11 h 710"/>
                <a:gd name="T6" fmla="*/ 0 w 897"/>
                <a:gd name="T7" fmla="*/ 22 h 710"/>
                <a:gd name="T8" fmla="*/ 0 w 897"/>
                <a:gd name="T9" fmla="*/ 34 h 710"/>
                <a:gd name="T10" fmla="*/ 1 w 897"/>
                <a:gd name="T11" fmla="*/ 45 h 710"/>
                <a:gd name="T12" fmla="*/ 4 w 897"/>
                <a:gd name="T13" fmla="*/ 57 h 710"/>
                <a:gd name="T14" fmla="*/ 7 w 897"/>
                <a:gd name="T15" fmla="*/ 69 h 710"/>
                <a:gd name="T16" fmla="*/ 12 w 897"/>
                <a:gd name="T17" fmla="*/ 82 h 710"/>
                <a:gd name="T18" fmla="*/ 19 w 897"/>
                <a:gd name="T19" fmla="*/ 94 h 710"/>
                <a:gd name="T20" fmla="*/ 27 w 897"/>
                <a:gd name="T21" fmla="*/ 105 h 710"/>
                <a:gd name="T22" fmla="*/ 35 w 897"/>
                <a:gd name="T23" fmla="*/ 118 h 710"/>
                <a:gd name="T24" fmla="*/ 45 w 897"/>
                <a:gd name="T25" fmla="*/ 130 h 710"/>
                <a:gd name="T26" fmla="*/ 56 w 897"/>
                <a:gd name="T27" fmla="*/ 143 h 710"/>
                <a:gd name="T28" fmla="*/ 67 w 897"/>
                <a:gd name="T29" fmla="*/ 155 h 710"/>
                <a:gd name="T30" fmla="*/ 79 w 897"/>
                <a:gd name="T31" fmla="*/ 167 h 710"/>
                <a:gd name="T32" fmla="*/ 94 w 897"/>
                <a:gd name="T33" fmla="*/ 179 h 710"/>
                <a:gd name="T34" fmla="*/ 108 w 897"/>
                <a:gd name="T35" fmla="*/ 191 h 710"/>
                <a:gd name="T36" fmla="*/ 124 w 897"/>
                <a:gd name="T37" fmla="*/ 204 h 710"/>
                <a:gd name="T38" fmla="*/ 140 w 897"/>
                <a:gd name="T39" fmla="*/ 216 h 710"/>
                <a:gd name="T40" fmla="*/ 158 w 897"/>
                <a:gd name="T41" fmla="*/ 227 h 710"/>
                <a:gd name="T42" fmla="*/ 175 w 897"/>
                <a:gd name="T43" fmla="*/ 239 h 710"/>
                <a:gd name="T44" fmla="*/ 194 w 897"/>
                <a:gd name="T45" fmla="*/ 250 h 710"/>
                <a:gd name="T46" fmla="*/ 215 w 897"/>
                <a:gd name="T47" fmla="*/ 261 h 710"/>
                <a:gd name="T48" fmla="*/ 235 w 897"/>
                <a:gd name="T49" fmla="*/ 272 h 710"/>
                <a:gd name="T50" fmla="*/ 256 w 897"/>
                <a:gd name="T51" fmla="*/ 283 h 710"/>
                <a:gd name="T52" fmla="*/ 277 w 897"/>
                <a:gd name="T53" fmla="*/ 293 h 710"/>
                <a:gd name="T54" fmla="*/ 300 w 897"/>
                <a:gd name="T55" fmla="*/ 303 h 710"/>
                <a:gd name="T56" fmla="*/ 323 w 897"/>
                <a:gd name="T57" fmla="*/ 313 h 710"/>
                <a:gd name="T58" fmla="*/ 347 w 897"/>
                <a:gd name="T59" fmla="*/ 322 h 710"/>
                <a:gd name="T60" fmla="*/ 372 w 897"/>
                <a:gd name="T61" fmla="*/ 331 h 710"/>
                <a:gd name="T62" fmla="*/ 396 w 897"/>
                <a:gd name="T63" fmla="*/ 340 h 710"/>
                <a:gd name="T64" fmla="*/ 422 w 897"/>
                <a:gd name="T65" fmla="*/ 347 h 710"/>
                <a:gd name="T66" fmla="*/ 448 w 897"/>
                <a:gd name="T67" fmla="*/ 355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Freeform 9791"/>
            <p:cNvSpPr>
              <a:spLocks/>
            </p:cNvSpPr>
            <p:nvPr userDrawn="1"/>
          </p:nvSpPr>
          <p:spPr bwMode="auto">
            <a:xfrm>
              <a:off x="5264" y="3427"/>
              <a:ext cx="566" cy="112"/>
            </a:xfrm>
            <a:custGeom>
              <a:avLst/>
              <a:gdLst>
                <a:gd name="T0" fmla="*/ 566 w 1132"/>
                <a:gd name="T1" fmla="*/ 0 h 224"/>
                <a:gd name="T2" fmla="*/ 566 w 1132"/>
                <a:gd name="T3" fmla="*/ 0 h 224"/>
                <a:gd name="T4" fmla="*/ 563 w 1132"/>
                <a:gd name="T5" fmla="*/ 11 h 224"/>
                <a:gd name="T6" fmla="*/ 558 w 1132"/>
                <a:gd name="T7" fmla="*/ 22 h 224"/>
                <a:gd name="T8" fmla="*/ 552 w 1132"/>
                <a:gd name="T9" fmla="*/ 31 h 224"/>
                <a:gd name="T10" fmla="*/ 544 w 1132"/>
                <a:gd name="T11" fmla="*/ 40 h 224"/>
                <a:gd name="T12" fmla="*/ 535 w 1132"/>
                <a:gd name="T13" fmla="*/ 49 h 224"/>
                <a:gd name="T14" fmla="*/ 525 w 1132"/>
                <a:gd name="T15" fmla="*/ 57 h 224"/>
                <a:gd name="T16" fmla="*/ 515 w 1132"/>
                <a:gd name="T17" fmla="*/ 65 h 224"/>
                <a:gd name="T18" fmla="*/ 503 w 1132"/>
                <a:gd name="T19" fmla="*/ 72 h 224"/>
                <a:gd name="T20" fmla="*/ 490 w 1132"/>
                <a:gd name="T21" fmla="*/ 78 h 224"/>
                <a:gd name="T22" fmla="*/ 477 w 1132"/>
                <a:gd name="T23" fmla="*/ 84 h 224"/>
                <a:gd name="T24" fmla="*/ 462 w 1132"/>
                <a:gd name="T25" fmla="*/ 90 h 224"/>
                <a:gd name="T26" fmla="*/ 446 w 1132"/>
                <a:gd name="T27" fmla="*/ 94 h 224"/>
                <a:gd name="T28" fmla="*/ 430 w 1132"/>
                <a:gd name="T29" fmla="*/ 98 h 224"/>
                <a:gd name="T30" fmla="*/ 412 w 1132"/>
                <a:gd name="T31" fmla="*/ 102 h 224"/>
                <a:gd name="T32" fmla="*/ 394 w 1132"/>
                <a:gd name="T33" fmla="*/ 105 h 224"/>
                <a:gd name="T34" fmla="*/ 376 w 1132"/>
                <a:gd name="T35" fmla="*/ 107 h 224"/>
                <a:gd name="T36" fmla="*/ 356 w 1132"/>
                <a:gd name="T37" fmla="*/ 110 h 224"/>
                <a:gd name="T38" fmla="*/ 336 w 1132"/>
                <a:gd name="T39" fmla="*/ 111 h 224"/>
                <a:gd name="T40" fmla="*/ 315 w 1132"/>
                <a:gd name="T41" fmla="*/ 112 h 224"/>
                <a:gd name="T42" fmla="*/ 293 w 1132"/>
                <a:gd name="T43" fmla="*/ 112 h 224"/>
                <a:gd name="T44" fmla="*/ 271 w 1132"/>
                <a:gd name="T45" fmla="*/ 112 h 224"/>
                <a:gd name="T46" fmla="*/ 249 w 1132"/>
                <a:gd name="T47" fmla="*/ 111 h 224"/>
                <a:gd name="T48" fmla="*/ 225 w 1132"/>
                <a:gd name="T49" fmla="*/ 109 h 224"/>
                <a:gd name="T50" fmla="*/ 203 w 1132"/>
                <a:gd name="T51" fmla="*/ 107 h 224"/>
                <a:gd name="T52" fmla="*/ 178 w 1132"/>
                <a:gd name="T53" fmla="*/ 104 h 224"/>
                <a:gd name="T54" fmla="*/ 153 w 1132"/>
                <a:gd name="T55" fmla="*/ 101 h 224"/>
                <a:gd name="T56" fmla="*/ 129 w 1132"/>
                <a:gd name="T57" fmla="*/ 97 h 224"/>
                <a:gd name="T58" fmla="*/ 104 w 1132"/>
                <a:gd name="T59" fmla="*/ 92 h 224"/>
                <a:gd name="T60" fmla="*/ 78 w 1132"/>
                <a:gd name="T61" fmla="*/ 87 h 224"/>
                <a:gd name="T62" fmla="*/ 53 w 1132"/>
                <a:gd name="T63" fmla="*/ 81 h 224"/>
                <a:gd name="T64" fmla="*/ 27 w 1132"/>
                <a:gd name="T65" fmla="*/ 75 h 224"/>
                <a:gd name="T66" fmla="*/ 0 w 1132"/>
                <a:gd name="T67" fmla="*/ 67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1" name="Freeform 9792"/>
            <p:cNvSpPr>
              <a:spLocks/>
            </p:cNvSpPr>
            <p:nvPr userDrawn="1"/>
          </p:nvSpPr>
          <p:spPr bwMode="auto">
            <a:xfrm>
              <a:off x="4867" y="3454"/>
              <a:ext cx="344" cy="225"/>
            </a:xfrm>
            <a:custGeom>
              <a:avLst/>
              <a:gdLst>
                <a:gd name="T0" fmla="*/ 2 w 688"/>
                <a:gd name="T1" fmla="*/ 0 h 450"/>
                <a:gd name="T2" fmla="*/ 2 w 688"/>
                <a:gd name="T3" fmla="*/ 0 h 450"/>
                <a:gd name="T4" fmla="*/ 1 w 688"/>
                <a:gd name="T5" fmla="*/ 6 h 450"/>
                <a:gd name="T6" fmla="*/ 0 w 688"/>
                <a:gd name="T7" fmla="*/ 13 h 450"/>
                <a:gd name="T8" fmla="*/ 1 w 688"/>
                <a:gd name="T9" fmla="*/ 20 h 450"/>
                <a:gd name="T10" fmla="*/ 3 w 688"/>
                <a:gd name="T11" fmla="*/ 26 h 450"/>
                <a:gd name="T12" fmla="*/ 5 w 688"/>
                <a:gd name="T13" fmla="*/ 33 h 450"/>
                <a:gd name="T14" fmla="*/ 9 w 688"/>
                <a:gd name="T15" fmla="*/ 40 h 450"/>
                <a:gd name="T16" fmla="*/ 13 w 688"/>
                <a:gd name="T17" fmla="*/ 47 h 450"/>
                <a:gd name="T18" fmla="*/ 18 w 688"/>
                <a:gd name="T19" fmla="*/ 54 h 450"/>
                <a:gd name="T20" fmla="*/ 24 w 688"/>
                <a:gd name="T21" fmla="*/ 61 h 450"/>
                <a:gd name="T22" fmla="*/ 31 w 688"/>
                <a:gd name="T23" fmla="*/ 69 h 450"/>
                <a:gd name="T24" fmla="*/ 47 w 688"/>
                <a:gd name="T25" fmla="*/ 84 h 450"/>
                <a:gd name="T26" fmla="*/ 67 w 688"/>
                <a:gd name="T27" fmla="*/ 99 h 450"/>
                <a:gd name="T28" fmla="*/ 88 w 688"/>
                <a:gd name="T29" fmla="*/ 115 h 450"/>
                <a:gd name="T30" fmla="*/ 112 w 688"/>
                <a:gd name="T31" fmla="*/ 130 h 450"/>
                <a:gd name="T32" fmla="*/ 140 w 688"/>
                <a:gd name="T33" fmla="*/ 144 h 450"/>
                <a:gd name="T34" fmla="*/ 169 w 688"/>
                <a:gd name="T35" fmla="*/ 160 h 450"/>
                <a:gd name="T36" fmla="*/ 201 w 688"/>
                <a:gd name="T37" fmla="*/ 174 h 450"/>
                <a:gd name="T38" fmla="*/ 234 w 688"/>
                <a:gd name="T39" fmla="*/ 188 h 450"/>
                <a:gd name="T40" fmla="*/ 269 w 688"/>
                <a:gd name="T41" fmla="*/ 200 h 450"/>
                <a:gd name="T42" fmla="*/ 306 w 688"/>
                <a:gd name="T43" fmla="*/ 213 h 450"/>
                <a:gd name="T44" fmla="*/ 344 w 688"/>
                <a:gd name="T45" fmla="*/ 225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2" name="Freeform 9793"/>
            <p:cNvSpPr>
              <a:spLocks/>
            </p:cNvSpPr>
            <p:nvPr userDrawn="1"/>
          </p:nvSpPr>
          <p:spPr bwMode="auto">
            <a:xfrm>
              <a:off x="5208" y="3678"/>
              <a:ext cx="353" cy="54"/>
            </a:xfrm>
            <a:custGeom>
              <a:avLst/>
              <a:gdLst>
                <a:gd name="T0" fmla="*/ 353 w 707"/>
                <a:gd name="T1" fmla="*/ 37 h 107"/>
                <a:gd name="T2" fmla="*/ 353 w 707"/>
                <a:gd name="T3" fmla="*/ 37 h 107"/>
                <a:gd name="T4" fmla="*/ 352 w 707"/>
                <a:gd name="T5" fmla="*/ 39 h 107"/>
                <a:gd name="T6" fmla="*/ 350 w 707"/>
                <a:gd name="T7" fmla="*/ 42 h 107"/>
                <a:gd name="T8" fmla="*/ 347 w 707"/>
                <a:gd name="T9" fmla="*/ 44 h 107"/>
                <a:gd name="T10" fmla="*/ 343 w 707"/>
                <a:gd name="T11" fmla="*/ 47 h 107"/>
                <a:gd name="T12" fmla="*/ 339 w 707"/>
                <a:gd name="T13" fmla="*/ 49 h 107"/>
                <a:gd name="T14" fmla="*/ 334 w 707"/>
                <a:gd name="T15" fmla="*/ 50 h 107"/>
                <a:gd name="T16" fmla="*/ 321 w 707"/>
                <a:gd name="T17" fmla="*/ 52 h 107"/>
                <a:gd name="T18" fmla="*/ 305 w 707"/>
                <a:gd name="T19" fmla="*/ 54 h 107"/>
                <a:gd name="T20" fmla="*/ 287 w 707"/>
                <a:gd name="T21" fmla="*/ 54 h 107"/>
                <a:gd name="T22" fmla="*/ 266 w 707"/>
                <a:gd name="T23" fmla="*/ 53 h 107"/>
                <a:gd name="T24" fmla="*/ 243 w 707"/>
                <a:gd name="T25" fmla="*/ 50 h 107"/>
                <a:gd name="T26" fmla="*/ 218 w 707"/>
                <a:gd name="T27" fmla="*/ 48 h 107"/>
                <a:gd name="T28" fmla="*/ 191 w 707"/>
                <a:gd name="T29" fmla="*/ 44 h 107"/>
                <a:gd name="T30" fmla="*/ 163 w 707"/>
                <a:gd name="T31" fmla="*/ 38 h 107"/>
                <a:gd name="T32" fmla="*/ 132 w 707"/>
                <a:gd name="T33" fmla="*/ 33 h 107"/>
                <a:gd name="T34" fmla="*/ 101 w 707"/>
                <a:gd name="T35" fmla="*/ 26 h 107"/>
                <a:gd name="T36" fmla="*/ 68 w 707"/>
                <a:gd name="T37" fmla="*/ 18 h 107"/>
                <a:gd name="T38" fmla="*/ 35 w 707"/>
                <a:gd name="T39" fmla="*/ 10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9794"/>
            <p:cNvSpPr>
              <a:spLocks noChangeShapeType="1"/>
            </p:cNvSpPr>
            <p:nvPr userDrawn="1"/>
          </p:nvSpPr>
          <p:spPr bwMode="auto">
            <a:xfrm flipH="1">
              <a:off x="5195" y="2724"/>
              <a:ext cx="294" cy="103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9795"/>
            <p:cNvSpPr>
              <a:spLocks/>
            </p:cNvSpPr>
            <p:nvPr userDrawn="1"/>
          </p:nvSpPr>
          <p:spPr bwMode="auto">
            <a:xfrm>
              <a:off x="4807" y="2702"/>
              <a:ext cx="1059" cy="1066"/>
            </a:xfrm>
            <a:custGeom>
              <a:avLst/>
              <a:gdLst>
                <a:gd name="T0" fmla="*/ 1030 w 2117"/>
                <a:gd name="T1" fmla="*/ 705 h 2132"/>
                <a:gd name="T2" fmla="*/ 998 w 2117"/>
                <a:gd name="T3" fmla="*/ 779 h 2132"/>
                <a:gd name="T4" fmla="*/ 957 w 2117"/>
                <a:gd name="T5" fmla="*/ 846 h 2132"/>
                <a:gd name="T6" fmla="*/ 907 w 2117"/>
                <a:gd name="T7" fmla="*/ 906 h 2132"/>
                <a:gd name="T8" fmla="*/ 850 w 2117"/>
                <a:gd name="T9" fmla="*/ 957 h 2132"/>
                <a:gd name="T10" fmla="*/ 786 w 2117"/>
                <a:gd name="T11" fmla="*/ 999 h 2132"/>
                <a:gd name="T12" fmla="*/ 716 w 2117"/>
                <a:gd name="T13" fmla="*/ 1031 h 2132"/>
                <a:gd name="T14" fmla="*/ 643 w 2117"/>
                <a:gd name="T15" fmla="*/ 1054 h 2132"/>
                <a:gd name="T16" fmla="*/ 567 w 2117"/>
                <a:gd name="T17" fmla="*/ 1065 h 2132"/>
                <a:gd name="T18" fmla="*/ 489 w 2117"/>
                <a:gd name="T19" fmla="*/ 1065 h 2132"/>
                <a:gd name="T20" fmla="*/ 410 w 2117"/>
                <a:gd name="T21" fmla="*/ 1054 h 2132"/>
                <a:gd name="T22" fmla="*/ 357 w 2117"/>
                <a:gd name="T23" fmla="*/ 1038 h 2132"/>
                <a:gd name="T24" fmla="*/ 284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8 h 2132"/>
                <a:gd name="T48" fmla="*/ 102 w 2117"/>
                <a:gd name="T49" fmla="*/ 221 h 2132"/>
                <a:gd name="T50" fmla="*/ 152 w 2117"/>
                <a:gd name="T51" fmla="*/ 162 h 2132"/>
                <a:gd name="T52" fmla="*/ 209 w 2117"/>
                <a:gd name="T53" fmla="*/ 110 h 2132"/>
                <a:gd name="T54" fmla="*/ 274 w 2117"/>
                <a:gd name="T55" fmla="*/ 68 h 2132"/>
                <a:gd name="T56" fmla="*/ 343 w 2117"/>
                <a:gd name="T57" fmla="*/ 36 h 2132"/>
                <a:gd name="T58" fmla="*/ 416 w 2117"/>
                <a:gd name="T59" fmla="*/ 13 h 2132"/>
                <a:gd name="T60" fmla="*/ 492 w 2117"/>
                <a:gd name="T61" fmla="*/ 2 h 2132"/>
                <a:gd name="T62" fmla="*/ 570 w 2117"/>
                <a:gd name="T63" fmla="*/ 2 h 2132"/>
                <a:gd name="T64" fmla="*/ 650 w 2117"/>
                <a:gd name="T65" fmla="*/ 14 h 2132"/>
                <a:gd name="T66" fmla="*/ 702 w 2117"/>
                <a:gd name="T67" fmla="*/ 28 h 2132"/>
                <a:gd name="T68" fmla="*/ 776 w 2117"/>
                <a:gd name="T69" fmla="*/ 61 h 2132"/>
                <a:gd name="T70" fmla="*/ 842 w 2117"/>
                <a:gd name="T71" fmla="*/ 101 h 2132"/>
                <a:gd name="T72" fmla="*/ 901 w 2117"/>
                <a:gd name="T73" fmla="*/ 152 h 2132"/>
                <a:gd name="T74" fmla="*/ 952 w 2117"/>
                <a:gd name="T75" fmla="*/ 209 h 2132"/>
                <a:gd name="T76" fmla="*/ 992 w 2117"/>
                <a:gd name="T77" fmla="*/ 274 h 2132"/>
                <a:gd name="T78" fmla="*/ 1025 w 2117"/>
                <a:gd name="T79" fmla="*/ 343 h 2132"/>
                <a:gd name="T80" fmla="*/ 1047 w 2117"/>
                <a:gd name="T81" fmla="*/ 417 h 2132"/>
                <a:gd name="T82" fmla="*/ 1058 w 2117"/>
                <a:gd name="T83" fmla="*/ 494 h 2132"/>
                <a:gd name="T84" fmla="*/ 1057 w 2117"/>
                <a:gd name="T85" fmla="*/ 573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Freeform 9796"/>
            <p:cNvSpPr>
              <a:spLocks/>
            </p:cNvSpPr>
            <p:nvPr userDrawn="1"/>
          </p:nvSpPr>
          <p:spPr bwMode="auto">
            <a:xfrm>
              <a:off x="4810" y="2703"/>
              <a:ext cx="1059" cy="1066"/>
            </a:xfrm>
            <a:custGeom>
              <a:avLst/>
              <a:gdLst>
                <a:gd name="T0" fmla="*/ 1030 w 2117"/>
                <a:gd name="T1" fmla="*/ 704 h 2132"/>
                <a:gd name="T2" fmla="*/ 998 w 2117"/>
                <a:gd name="T3" fmla="*/ 779 h 2132"/>
                <a:gd name="T4" fmla="*/ 957 w 2117"/>
                <a:gd name="T5" fmla="*/ 846 h 2132"/>
                <a:gd name="T6" fmla="*/ 907 w 2117"/>
                <a:gd name="T7" fmla="*/ 906 h 2132"/>
                <a:gd name="T8" fmla="*/ 850 w 2117"/>
                <a:gd name="T9" fmla="*/ 957 h 2132"/>
                <a:gd name="T10" fmla="*/ 785 w 2117"/>
                <a:gd name="T11" fmla="*/ 999 h 2132"/>
                <a:gd name="T12" fmla="*/ 716 w 2117"/>
                <a:gd name="T13" fmla="*/ 1031 h 2132"/>
                <a:gd name="T14" fmla="*/ 643 w 2117"/>
                <a:gd name="T15" fmla="*/ 1053 h 2132"/>
                <a:gd name="T16" fmla="*/ 567 w 2117"/>
                <a:gd name="T17" fmla="*/ 1065 h 2132"/>
                <a:gd name="T18" fmla="*/ 489 w 2117"/>
                <a:gd name="T19" fmla="*/ 1065 h 2132"/>
                <a:gd name="T20" fmla="*/ 410 w 2117"/>
                <a:gd name="T21" fmla="*/ 1053 h 2132"/>
                <a:gd name="T22" fmla="*/ 357 w 2117"/>
                <a:gd name="T23" fmla="*/ 1038 h 2132"/>
                <a:gd name="T24" fmla="*/ 283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7 h 2132"/>
                <a:gd name="T48" fmla="*/ 102 w 2117"/>
                <a:gd name="T49" fmla="*/ 220 h 2132"/>
                <a:gd name="T50" fmla="*/ 152 w 2117"/>
                <a:gd name="T51" fmla="*/ 161 h 2132"/>
                <a:gd name="T52" fmla="*/ 209 w 2117"/>
                <a:gd name="T53" fmla="*/ 110 h 2132"/>
                <a:gd name="T54" fmla="*/ 274 w 2117"/>
                <a:gd name="T55" fmla="*/ 68 h 2132"/>
                <a:gd name="T56" fmla="*/ 343 w 2117"/>
                <a:gd name="T57" fmla="*/ 35 h 2132"/>
                <a:gd name="T58" fmla="*/ 416 w 2117"/>
                <a:gd name="T59" fmla="*/ 13 h 2132"/>
                <a:gd name="T60" fmla="*/ 492 w 2117"/>
                <a:gd name="T61" fmla="*/ 2 h 2132"/>
                <a:gd name="T62" fmla="*/ 570 w 2117"/>
                <a:gd name="T63" fmla="*/ 2 h 2132"/>
                <a:gd name="T64" fmla="*/ 649 w 2117"/>
                <a:gd name="T65" fmla="*/ 14 h 2132"/>
                <a:gd name="T66" fmla="*/ 702 w 2117"/>
                <a:gd name="T67" fmla="*/ 28 h 2132"/>
                <a:gd name="T68" fmla="*/ 776 w 2117"/>
                <a:gd name="T69" fmla="*/ 60 h 2132"/>
                <a:gd name="T70" fmla="*/ 842 w 2117"/>
                <a:gd name="T71" fmla="*/ 101 h 2132"/>
                <a:gd name="T72" fmla="*/ 901 w 2117"/>
                <a:gd name="T73" fmla="*/ 151 h 2132"/>
                <a:gd name="T74" fmla="*/ 951 w 2117"/>
                <a:gd name="T75" fmla="*/ 209 h 2132"/>
                <a:gd name="T76" fmla="*/ 992 w 2117"/>
                <a:gd name="T77" fmla="*/ 274 h 2132"/>
                <a:gd name="T78" fmla="*/ 1025 w 2117"/>
                <a:gd name="T79" fmla="*/ 342 h 2132"/>
                <a:gd name="T80" fmla="*/ 1047 w 2117"/>
                <a:gd name="T81" fmla="*/ 416 h 2132"/>
                <a:gd name="T82" fmla="*/ 1058 w 2117"/>
                <a:gd name="T83" fmla="*/ 494 h 2132"/>
                <a:gd name="T84" fmla="*/ 1057 w 2117"/>
                <a:gd name="T85" fmla="*/ 572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6" name="Freeform 9797"/>
            <p:cNvSpPr>
              <a:spLocks/>
            </p:cNvSpPr>
            <p:nvPr userDrawn="1"/>
          </p:nvSpPr>
          <p:spPr bwMode="auto">
            <a:xfrm>
              <a:off x="4867" y="2805"/>
              <a:ext cx="804" cy="663"/>
            </a:xfrm>
            <a:custGeom>
              <a:avLst/>
              <a:gdLst>
                <a:gd name="T0" fmla="*/ 0 w 1609"/>
                <a:gd name="T1" fmla="*/ 663 h 1326"/>
                <a:gd name="T2" fmla="*/ 0 w 1609"/>
                <a:gd name="T3" fmla="*/ 663 h 1326"/>
                <a:gd name="T4" fmla="*/ 13 w 1609"/>
                <a:gd name="T5" fmla="*/ 622 h 1326"/>
                <a:gd name="T6" fmla="*/ 26 w 1609"/>
                <a:gd name="T7" fmla="*/ 581 h 1326"/>
                <a:gd name="T8" fmla="*/ 41 w 1609"/>
                <a:gd name="T9" fmla="*/ 541 h 1326"/>
                <a:gd name="T10" fmla="*/ 58 w 1609"/>
                <a:gd name="T11" fmla="*/ 503 h 1326"/>
                <a:gd name="T12" fmla="*/ 75 w 1609"/>
                <a:gd name="T13" fmla="*/ 466 h 1326"/>
                <a:gd name="T14" fmla="*/ 94 w 1609"/>
                <a:gd name="T15" fmla="*/ 429 h 1326"/>
                <a:gd name="T16" fmla="*/ 114 w 1609"/>
                <a:gd name="T17" fmla="*/ 393 h 1326"/>
                <a:gd name="T18" fmla="*/ 134 w 1609"/>
                <a:gd name="T19" fmla="*/ 359 h 1326"/>
                <a:gd name="T20" fmla="*/ 155 w 1609"/>
                <a:gd name="T21" fmla="*/ 327 h 1326"/>
                <a:gd name="T22" fmla="*/ 178 w 1609"/>
                <a:gd name="T23" fmla="*/ 296 h 1326"/>
                <a:gd name="T24" fmla="*/ 201 w 1609"/>
                <a:gd name="T25" fmla="*/ 266 h 1326"/>
                <a:gd name="T26" fmla="*/ 226 w 1609"/>
                <a:gd name="T27" fmla="*/ 237 h 1326"/>
                <a:gd name="T28" fmla="*/ 250 w 1609"/>
                <a:gd name="T29" fmla="*/ 210 h 1326"/>
                <a:gd name="T30" fmla="*/ 276 w 1609"/>
                <a:gd name="T31" fmla="*/ 184 h 1326"/>
                <a:gd name="T32" fmla="*/ 302 w 1609"/>
                <a:gd name="T33" fmla="*/ 160 h 1326"/>
                <a:gd name="T34" fmla="*/ 329 w 1609"/>
                <a:gd name="T35" fmla="*/ 137 h 1326"/>
                <a:gd name="T36" fmla="*/ 357 w 1609"/>
                <a:gd name="T37" fmla="*/ 116 h 1326"/>
                <a:gd name="T38" fmla="*/ 384 w 1609"/>
                <a:gd name="T39" fmla="*/ 96 h 1326"/>
                <a:gd name="T40" fmla="*/ 413 w 1609"/>
                <a:gd name="T41" fmla="*/ 78 h 1326"/>
                <a:gd name="T42" fmla="*/ 442 w 1609"/>
                <a:gd name="T43" fmla="*/ 62 h 1326"/>
                <a:gd name="T44" fmla="*/ 470 w 1609"/>
                <a:gd name="T45" fmla="*/ 49 h 1326"/>
                <a:gd name="T46" fmla="*/ 500 w 1609"/>
                <a:gd name="T47" fmla="*/ 36 h 1326"/>
                <a:gd name="T48" fmla="*/ 530 w 1609"/>
                <a:gd name="T49" fmla="*/ 25 h 1326"/>
                <a:gd name="T50" fmla="*/ 560 w 1609"/>
                <a:gd name="T51" fmla="*/ 16 h 1326"/>
                <a:gd name="T52" fmla="*/ 590 w 1609"/>
                <a:gd name="T53" fmla="*/ 9 h 1326"/>
                <a:gd name="T54" fmla="*/ 621 w 1609"/>
                <a:gd name="T55" fmla="*/ 4 h 1326"/>
                <a:gd name="T56" fmla="*/ 651 w 1609"/>
                <a:gd name="T57" fmla="*/ 1 h 1326"/>
                <a:gd name="T58" fmla="*/ 667 w 1609"/>
                <a:gd name="T59" fmla="*/ 0 h 1326"/>
                <a:gd name="T60" fmla="*/ 682 w 1609"/>
                <a:gd name="T61" fmla="*/ 0 h 1326"/>
                <a:gd name="T62" fmla="*/ 697 w 1609"/>
                <a:gd name="T63" fmla="*/ 0 h 1326"/>
                <a:gd name="T64" fmla="*/ 712 w 1609"/>
                <a:gd name="T65" fmla="*/ 1 h 1326"/>
                <a:gd name="T66" fmla="*/ 728 w 1609"/>
                <a:gd name="T67" fmla="*/ 3 h 1326"/>
                <a:gd name="T68" fmla="*/ 743 w 1609"/>
                <a:gd name="T69" fmla="*/ 4 h 1326"/>
                <a:gd name="T70" fmla="*/ 758 w 1609"/>
                <a:gd name="T71" fmla="*/ 7 h 1326"/>
                <a:gd name="T72" fmla="*/ 774 w 1609"/>
                <a:gd name="T73" fmla="*/ 9 h 1326"/>
                <a:gd name="T74" fmla="*/ 789 w 1609"/>
                <a:gd name="T75" fmla="*/ 13 h 1326"/>
                <a:gd name="T76" fmla="*/ 804 w 1609"/>
                <a:gd name="T77" fmla="*/ 17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7" name="Freeform 9798"/>
            <p:cNvSpPr>
              <a:spLocks/>
            </p:cNvSpPr>
            <p:nvPr userDrawn="1"/>
          </p:nvSpPr>
          <p:spPr bwMode="auto">
            <a:xfrm>
              <a:off x="5277" y="2707"/>
              <a:ext cx="408" cy="964"/>
            </a:xfrm>
            <a:custGeom>
              <a:avLst/>
              <a:gdLst>
                <a:gd name="T0" fmla="*/ 365 w 817"/>
                <a:gd name="T1" fmla="*/ 964 h 1928"/>
                <a:gd name="T2" fmla="*/ 365 w 817"/>
                <a:gd name="T3" fmla="*/ 964 h 1928"/>
                <a:gd name="T4" fmla="*/ 376 w 817"/>
                <a:gd name="T5" fmla="*/ 923 h 1928"/>
                <a:gd name="T6" fmla="*/ 385 w 817"/>
                <a:gd name="T7" fmla="*/ 881 h 1928"/>
                <a:gd name="T8" fmla="*/ 393 w 817"/>
                <a:gd name="T9" fmla="*/ 840 h 1928"/>
                <a:gd name="T10" fmla="*/ 400 w 817"/>
                <a:gd name="T11" fmla="*/ 800 h 1928"/>
                <a:gd name="T12" fmla="*/ 404 w 817"/>
                <a:gd name="T13" fmla="*/ 759 h 1928"/>
                <a:gd name="T14" fmla="*/ 406 w 817"/>
                <a:gd name="T15" fmla="*/ 718 h 1928"/>
                <a:gd name="T16" fmla="*/ 408 w 817"/>
                <a:gd name="T17" fmla="*/ 679 h 1928"/>
                <a:gd name="T18" fmla="*/ 407 w 817"/>
                <a:gd name="T19" fmla="*/ 639 h 1928"/>
                <a:gd name="T20" fmla="*/ 406 w 817"/>
                <a:gd name="T21" fmla="*/ 601 h 1928"/>
                <a:gd name="T22" fmla="*/ 402 w 817"/>
                <a:gd name="T23" fmla="*/ 563 h 1928"/>
                <a:gd name="T24" fmla="*/ 398 w 817"/>
                <a:gd name="T25" fmla="*/ 525 h 1928"/>
                <a:gd name="T26" fmla="*/ 391 w 817"/>
                <a:gd name="T27" fmla="*/ 489 h 1928"/>
                <a:gd name="T28" fmla="*/ 384 w 817"/>
                <a:gd name="T29" fmla="*/ 453 h 1928"/>
                <a:gd name="T30" fmla="*/ 375 w 817"/>
                <a:gd name="T31" fmla="*/ 418 h 1928"/>
                <a:gd name="T32" fmla="*/ 364 w 817"/>
                <a:gd name="T33" fmla="*/ 384 h 1928"/>
                <a:gd name="T34" fmla="*/ 353 w 817"/>
                <a:gd name="T35" fmla="*/ 351 h 1928"/>
                <a:gd name="T36" fmla="*/ 339 w 817"/>
                <a:gd name="T37" fmla="*/ 319 h 1928"/>
                <a:gd name="T38" fmla="*/ 325 w 817"/>
                <a:gd name="T39" fmla="*/ 288 h 1928"/>
                <a:gd name="T40" fmla="*/ 310 w 817"/>
                <a:gd name="T41" fmla="*/ 258 h 1928"/>
                <a:gd name="T42" fmla="*/ 293 w 817"/>
                <a:gd name="T43" fmla="*/ 229 h 1928"/>
                <a:gd name="T44" fmla="*/ 274 w 817"/>
                <a:gd name="T45" fmla="*/ 202 h 1928"/>
                <a:gd name="T46" fmla="*/ 255 w 817"/>
                <a:gd name="T47" fmla="*/ 176 h 1928"/>
                <a:gd name="T48" fmla="*/ 234 w 817"/>
                <a:gd name="T49" fmla="*/ 151 h 1928"/>
                <a:gd name="T50" fmla="*/ 213 w 817"/>
                <a:gd name="T51" fmla="*/ 128 h 1928"/>
                <a:gd name="T52" fmla="*/ 190 w 817"/>
                <a:gd name="T53" fmla="*/ 106 h 1928"/>
                <a:gd name="T54" fmla="*/ 166 w 817"/>
                <a:gd name="T55" fmla="*/ 86 h 1928"/>
                <a:gd name="T56" fmla="*/ 141 w 817"/>
                <a:gd name="T57" fmla="*/ 68 h 1928"/>
                <a:gd name="T58" fmla="*/ 114 w 817"/>
                <a:gd name="T59" fmla="*/ 51 h 1928"/>
                <a:gd name="T60" fmla="*/ 87 w 817"/>
                <a:gd name="T61" fmla="*/ 35 h 1928"/>
                <a:gd name="T62" fmla="*/ 73 w 817"/>
                <a:gd name="T63" fmla="*/ 28 h 1928"/>
                <a:gd name="T64" fmla="*/ 59 w 817"/>
                <a:gd name="T65" fmla="*/ 22 h 1928"/>
                <a:gd name="T66" fmla="*/ 45 w 817"/>
                <a:gd name="T67" fmla="*/ 16 h 1928"/>
                <a:gd name="T68" fmla="*/ 30 w 817"/>
                <a:gd name="T69" fmla="*/ 10 h 1928"/>
                <a:gd name="T70" fmla="*/ 15 w 817"/>
                <a:gd name="T71" fmla="*/ 5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57150"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41" name="Group 9813"/>
          <p:cNvGrpSpPr>
            <a:grpSpLocks/>
          </p:cNvGrpSpPr>
          <p:nvPr userDrawn="1"/>
        </p:nvGrpSpPr>
        <p:grpSpPr bwMode="auto">
          <a:xfrm>
            <a:off x="215900" y="1304925"/>
            <a:ext cx="1296988" cy="1081088"/>
            <a:chOff x="136" y="822"/>
            <a:chExt cx="817" cy="681"/>
          </a:xfrm>
        </p:grpSpPr>
        <p:sp>
          <p:nvSpPr>
            <p:cNvPr id="1042" name="AutoShape 14"/>
            <p:cNvSpPr>
              <a:spLocks noChangeArrowheads="1"/>
            </p:cNvSpPr>
            <p:nvPr/>
          </p:nvSpPr>
          <p:spPr bwMode="auto">
            <a:xfrm>
              <a:off x="136" y="822"/>
              <a:ext cx="817" cy="681"/>
            </a:xfrm>
            <a:prstGeom prst="roundRect">
              <a:avLst>
                <a:gd name="adj" fmla="val 16667"/>
              </a:avLst>
            </a:prstGeom>
            <a:solidFill>
              <a:schemeClr val="accent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43" name="Group 9800"/>
            <p:cNvGrpSpPr>
              <a:grpSpLocks/>
            </p:cNvGrpSpPr>
            <p:nvPr userDrawn="1"/>
          </p:nvGrpSpPr>
          <p:grpSpPr bwMode="auto">
            <a:xfrm>
              <a:off x="292" y="913"/>
              <a:ext cx="504" cy="499"/>
              <a:chOff x="471" y="388"/>
              <a:chExt cx="1062" cy="1032"/>
            </a:xfrm>
          </p:grpSpPr>
          <p:sp>
            <p:nvSpPr>
              <p:cNvPr id="1044" name="Freeform 9801"/>
              <p:cNvSpPr>
                <a:spLocks/>
              </p:cNvSpPr>
              <p:nvPr userDrawn="1"/>
            </p:nvSpPr>
            <p:spPr bwMode="auto">
              <a:xfrm>
                <a:off x="851" y="389"/>
                <a:ext cx="520" cy="293"/>
              </a:xfrm>
              <a:custGeom>
                <a:avLst/>
                <a:gdLst>
                  <a:gd name="T0" fmla="*/ 517 w 1039"/>
                  <a:gd name="T1" fmla="*/ 218 h 606"/>
                  <a:gd name="T2" fmla="*/ 512 w 1039"/>
                  <a:gd name="T3" fmla="*/ 230 h 606"/>
                  <a:gd name="T4" fmla="*/ 505 w 1039"/>
                  <a:gd name="T5" fmla="*/ 242 h 606"/>
                  <a:gd name="T6" fmla="*/ 494 w 1039"/>
                  <a:gd name="T7" fmla="*/ 253 h 606"/>
                  <a:gd name="T8" fmla="*/ 483 w 1039"/>
                  <a:gd name="T9" fmla="*/ 262 h 606"/>
                  <a:gd name="T10" fmla="*/ 468 w 1039"/>
                  <a:gd name="T11" fmla="*/ 270 h 606"/>
                  <a:gd name="T12" fmla="*/ 434 w 1039"/>
                  <a:gd name="T13" fmla="*/ 283 h 606"/>
                  <a:gd name="T14" fmla="*/ 394 w 1039"/>
                  <a:gd name="T15" fmla="*/ 291 h 606"/>
                  <a:gd name="T16" fmla="*/ 349 w 1039"/>
                  <a:gd name="T17" fmla="*/ 293 h 606"/>
                  <a:gd name="T18" fmla="*/ 300 w 1039"/>
                  <a:gd name="T19" fmla="*/ 291 h 606"/>
                  <a:gd name="T20" fmla="*/ 249 w 1039"/>
                  <a:gd name="T21" fmla="*/ 282 h 606"/>
                  <a:gd name="T22" fmla="*/ 223 w 1039"/>
                  <a:gd name="T23" fmla="*/ 275 h 606"/>
                  <a:gd name="T24" fmla="*/ 171 w 1039"/>
                  <a:gd name="T25" fmla="*/ 258 h 606"/>
                  <a:gd name="T26" fmla="*/ 125 w 1039"/>
                  <a:gd name="T27" fmla="*/ 237 h 606"/>
                  <a:gd name="T28" fmla="*/ 85 w 1039"/>
                  <a:gd name="T29" fmla="*/ 214 h 606"/>
                  <a:gd name="T30" fmla="*/ 52 w 1039"/>
                  <a:gd name="T31" fmla="*/ 187 h 606"/>
                  <a:gd name="T32" fmla="*/ 26 w 1039"/>
                  <a:gd name="T33" fmla="*/ 159 h 606"/>
                  <a:gd name="T34" fmla="*/ 12 w 1039"/>
                  <a:gd name="T35" fmla="*/ 138 h 606"/>
                  <a:gd name="T36" fmla="*/ 6 w 1039"/>
                  <a:gd name="T37" fmla="*/ 124 h 606"/>
                  <a:gd name="T38" fmla="*/ 2 w 1039"/>
                  <a:gd name="T39" fmla="*/ 110 h 606"/>
                  <a:gd name="T40" fmla="*/ 0 w 1039"/>
                  <a:gd name="T41" fmla="*/ 96 h 606"/>
                  <a:gd name="T42" fmla="*/ 2 w 1039"/>
                  <a:gd name="T43" fmla="*/ 82 h 606"/>
                  <a:gd name="T44" fmla="*/ 3 w 1039"/>
                  <a:gd name="T45" fmla="*/ 75 h 606"/>
                  <a:gd name="T46" fmla="*/ 9 w 1039"/>
                  <a:gd name="T47" fmla="*/ 63 h 606"/>
                  <a:gd name="T48" fmla="*/ 16 w 1039"/>
                  <a:gd name="T49" fmla="*/ 51 h 606"/>
                  <a:gd name="T50" fmla="*/ 26 w 1039"/>
                  <a:gd name="T51" fmla="*/ 41 h 606"/>
                  <a:gd name="T52" fmla="*/ 38 w 1039"/>
                  <a:gd name="T53" fmla="*/ 31 h 606"/>
                  <a:gd name="T54" fmla="*/ 52 w 1039"/>
                  <a:gd name="T55" fmla="*/ 23 h 606"/>
                  <a:gd name="T56" fmla="*/ 86 w 1039"/>
                  <a:gd name="T57" fmla="*/ 10 h 606"/>
                  <a:gd name="T58" fmla="*/ 126 w 1039"/>
                  <a:gd name="T59" fmla="*/ 2 h 606"/>
                  <a:gd name="T60" fmla="*/ 171 w 1039"/>
                  <a:gd name="T61" fmla="*/ 0 h 606"/>
                  <a:gd name="T62" fmla="*/ 220 w 1039"/>
                  <a:gd name="T63" fmla="*/ 2 h 606"/>
                  <a:gd name="T64" fmla="*/ 272 w 1039"/>
                  <a:gd name="T65" fmla="*/ 12 h 606"/>
                  <a:gd name="T66" fmla="*/ 298 w 1039"/>
                  <a:gd name="T67" fmla="*/ 18 h 606"/>
                  <a:gd name="T68" fmla="*/ 349 w 1039"/>
                  <a:gd name="T69" fmla="*/ 35 h 606"/>
                  <a:gd name="T70" fmla="*/ 395 w 1039"/>
                  <a:gd name="T71" fmla="*/ 56 h 606"/>
                  <a:gd name="T72" fmla="*/ 435 w 1039"/>
                  <a:gd name="T73" fmla="*/ 80 h 606"/>
                  <a:gd name="T74" fmla="*/ 469 w 1039"/>
                  <a:gd name="T75" fmla="*/ 106 h 606"/>
                  <a:gd name="T76" fmla="*/ 494 w 1039"/>
                  <a:gd name="T77" fmla="*/ 134 h 606"/>
                  <a:gd name="T78" fmla="*/ 508 w 1039"/>
                  <a:gd name="T79" fmla="*/ 155 h 606"/>
                  <a:gd name="T80" fmla="*/ 515 w 1039"/>
                  <a:gd name="T81" fmla="*/ 169 h 606"/>
                  <a:gd name="T82" fmla="*/ 518 w 1039"/>
                  <a:gd name="T83" fmla="*/ 183 h 606"/>
                  <a:gd name="T84" fmla="*/ 520 w 1039"/>
                  <a:gd name="T85" fmla="*/ 197 h 606"/>
                  <a:gd name="T86" fmla="*/ 519 w 1039"/>
                  <a:gd name="T87" fmla="*/ 211 h 606"/>
                  <a:gd name="T88" fmla="*/ 517 w 1039"/>
                  <a:gd name="T89" fmla="*/ 218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5" name="Freeform 9802"/>
              <p:cNvSpPr>
                <a:spLocks/>
              </p:cNvSpPr>
              <p:nvPr userDrawn="1"/>
            </p:nvSpPr>
            <p:spPr bwMode="auto">
              <a:xfrm>
                <a:off x="618" y="543"/>
                <a:ext cx="375" cy="361"/>
              </a:xfrm>
              <a:custGeom>
                <a:avLst/>
                <a:gdLst>
                  <a:gd name="T0" fmla="*/ 6 w 749"/>
                  <a:gd name="T1" fmla="*/ 0 h 747"/>
                  <a:gd name="T2" fmla="*/ 6 w 749"/>
                  <a:gd name="T3" fmla="*/ 0 h 747"/>
                  <a:gd name="T4" fmla="*/ 3 w 749"/>
                  <a:gd name="T5" fmla="*/ 12 h 747"/>
                  <a:gd name="T6" fmla="*/ 1 w 749"/>
                  <a:gd name="T7" fmla="*/ 25 h 747"/>
                  <a:gd name="T8" fmla="*/ 0 w 749"/>
                  <a:gd name="T9" fmla="*/ 38 h 747"/>
                  <a:gd name="T10" fmla="*/ 0 w 749"/>
                  <a:gd name="T11" fmla="*/ 51 h 747"/>
                  <a:gd name="T12" fmla="*/ 2 w 749"/>
                  <a:gd name="T13" fmla="*/ 63 h 747"/>
                  <a:gd name="T14" fmla="*/ 5 w 749"/>
                  <a:gd name="T15" fmla="*/ 76 h 747"/>
                  <a:gd name="T16" fmla="*/ 8 w 749"/>
                  <a:gd name="T17" fmla="*/ 89 h 747"/>
                  <a:gd name="T18" fmla="*/ 13 w 749"/>
                  <a:gd name="T19" fmla="*/ 102 h 747"/>
                  <a:gd name="T20" fmla="*/ 18 w 749"/>
                  <a:gd name="T21" fmla="*/ 116 h 747"/>
                  <a:gd name="T22" fmla="*/ 25 w 749"/>
                  <a:gd name="T23" fmla="*/ 129 h 747"/>
                  <a:gd name="T24" fmla="*/ 33 w 749"/>
                  <a:gd name="T25" fmla="*/ 142 h 747"/>
                  <a:gd name="T26" fmla="*/ 41 w 749"/>
                  <a:gd name="T27" fmla="*/ 154 h 747"/>
                  <a:gd name="T28" fmla="*/ 50 w 749"/>
                  <a:gd name="T29" fmla="*/ 167 h 747"/>
                  <a:gd name="T30" fmla="*/ 61 w 749"/>
                  <a:gd name="T31" fmla="*/ 180 h 747"/>
                  <a:gd name="T32" fmla="*/ 73 w 749"/>
                  <a:gd name="T33" fmla="*/ 193 h 747"/>
                  <a:gd name="T34" fmla="*/ 84 w 749"/>
                  <a:gd name="T35" fmla="*/ 205 h 747"/>
                  <a:gd name="T36" fmla="*/ 97 w 749"/>
                  <a:gd name="T37" fmla="*/ 217 h 747"/>
                  <a:gd name="T38" fmla="*/ 112 w 749"/>
                  <a:gd name="T39" fmla="*/ 229 h 747"/>
                  <a:gd name="T40" fmla="*/ 126 w 749"/>
                  <a:gd name="T41" fmla="*/ 240 h 747"/>
                  <a:gd name="T42" fmla="*/ 141 w 749"/>
                  <a:gd name="T43" fmla="*/ 252 h 747"/>
                  <a:gd name="T44" fmla="*/ 157 w 749"/>
                  <a:gd name="T45" fmla="*/ 263 h 747"/>
                  <a:gd name="T46" fmla="*/ 174 w 749"/>
                  <a:gd name="T47" fmla="*/ 274 h 747"/>
                  <a:gd name="T48" fmla="*/ 191 w 749"/>
                  <a:gd name="T49" fmla="*/ 285 h 747"/>
                  <a:gd name="T50" fmla="*/ 209 w 749"/>
                  <a:gd name="T51" fmla="*/ 294 h 747"/>
                  <a:gd name="T52" fmla="*/ 228 w 749"/>
                  <a:gd name="T53" fmla="*/ 304 h 747"/>
                  <a:gd name="T54" fmla="*/ 247 w 749"/>
                  <a:gd name="T55" fmla="*/ 314 h 747"/>
                  <a:gd name="T56" fmla="*/ 267 w 749"/>
                  <a:gd name="T57" fmla="*/ 323 h 747"/>
                  <a:gd name="T58" fmla="*/ 287 w 749"/>
                  <a:gd name="T59" fmla="*/ 332 h 747"/>
                  <a:gd name="T60" fmla="*/ 309 w 749"/>
                  <a:gd name="T61" fmla="*/ 340 h 747"/>
                  <a:gd name="T62" fmla="*/ 330 w 749"/>
                  <a:gd name="T63" fmla="*/ 347 h 747"/>
                  <a:gd name="T64" fmla="*/ 352 w 749"/>
                  <a:gd name="T65" fmla="*/ 354 h 747"/>
                  <a:gd name="T66" fmla="*/ 375 w 749"/>
                  <a:gd name="T67" fmla="*/ 36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Freeform 9803"/>
              <p:cNvSpPr>
                <a:spLocks/>
              </p:cNvSpPr>
              <p:nvPr userDrawn="1"/>
            </p:nvSpPr>
            <p:spPr bwMode="auto">
              <a:xfrm>
                <a:off x="993" y="769"/>
                <a:ext cx="518" cy="163"/>
              </a:xfrm>
              <a:custGeom>
                <a:avLst/>
                <a:gdLst>
                  <a:gd name="T0" fmla="*/ 518 w 1037"/>
                  <a:gd name="T1" fmla="*/ 0 h 337"/>
                  <a:gd name="T2" fmla="*/ 518 w 1037"/>
                  <a:gd name="T3" fmla="*/ 0 h 337"/>
                  <a:gd name="T4" fmla="*/ 514 w 1037"/>
                  <a:gd name="T5" fmla="*/ 14 h 337"/>
                  <a:gd name="T6" fmla="*/ 508 w 1037"/>
                  <a:gd name="T7" fmla="*/ 26 h 337"/>
                  <a:gd name="T8" fmla="*/ 501 w 1037"/>
                  <a:gd name="T9" fmla="*/ 38 h 337"/>
                  <a:gd name="T10" fmla="*/ 493 w 1037"/>
                  <a:gd name="T11" fmla="*/ 49 h 337"/>
                  <a:gd name="T12" fmla="*/ 485 w 1037"/>
                  <a:gd name="T13" fmla="*/ 60 h 337"/>
                  <a:gd name="T14" fmla="*/ 476 w 1037"/>
                  <a:gd name="T15" fmla="*/ 71 h 337"/>
                  <a:gd name="T16" fmla="*/ 465 w 1037"/>
                  <a:gd name="T17" fmla="*/ 81 h 337"/>
                  <a:gd name="T18" fmla="*/ 454 w 1037"/>
                  <a:gd name="T19" fmla="*/ 90 h 337"/>
                  <a:gd name="T20" fmla="*/ 442 w 1037"/>
                  <a:gd name="T21" fmla="*/ 100 h 337"/>
                  <a:gd name="T22" fmla="*/ 429 w 1037"/>
                  <a:gd name="T23" fmla="*/ 108 h 337"/>
                  <a:gd name="T24" fmla="*/ 414 w 1037"/>
                  <a:gd name="T25" fmla="*/ 115 h 337"/>
                  <a:gd name="T26" fmla="*/ 400 w 1037"/>
                  <a:gd name="T27" fmla="*/ 123 h 337"/>
                  <a:gd name="T28" fmla="*/ 385 w 1037"/>
                  <a:gd name="T29" fmla="*/ 129 h 337"/>
                  <a:gd name="T30" fmla="*/ 369 w 1037"/>
                  <a:gd name="T31" fmla="*/ 136 h 337"/>
                  <a:gd name="T32" fmla="*/ 352 w 1037"/>
                  <a:gd name="T33" fmla="*/ 142 h 337"/>
                  <a:gd name="T34" fmla="*/ 335 w 1037"/>
                  <a:gd name="T35" fmla="*/ 146 h 337"/>
                  <a:gd name="T36" fmla="*/ 317 w 1037"/>
                  <a:gd name="T37" fmla="*/ 150 h 337"/>
                  <a:gd name="T38" fmla="*/ 299 w 1037"/>
                  <a:gd name="T39" fmla="*/ 154 h 337"/>
                  <a:gd name="T40" fmla="*/ 279 w 1037"/>
                  <a:gd name="T41" fmla="*/ 157 h 337"/>
                  <a:gd name="T42" fmla="*/ 260 w 1037"/>
                  <a:gd name="T43" fmla="*/ 160 h 337"/>
                  <a:gd name="T44" fmla="*/ 240 w 1037"/>
                  <a:gd name="T45" fmla="*/ 161 h 337"/>
                  <a:gd name="T46" fmla="*/ 220 w 1037"/>
                  <a:gd name="T47" fmla="*/ 162 h 337"/>
                  <a:gd name="T48" fmla="*/ 200 w 1037"/>
                  <a:gd name="T49" fmla="*/ 163 h 337"/>
                  <a:gd name="T50" fmla="*/ 178 w 1037"/>
                  <a:gd name="T51" fmla="*/ 162 h 337"/>
                  <a:gd name="T52" fmla="*/ 157 w 1037"/>
                  <a:gd name="T53" fmla="*/ 161 h 337"/>
                  <a:gd name="T54" fmla="*/ 135 w 1037"/>
                  <a:gd name="T55" fmla="*/ 160 h 337"/>
                  <a:gd name="T56" fmla="*/ 113 w 1037"/>
                  <a:gd name="T57" fmla="*/ 157 h 337"/>
                  <a:gd name="T58" fmla="*/ 91 w 1037"/>
                  <a:gd name="T59" fmla="*/ 155 h 337"/>
                  <a:gd name="T60" fmla="*/ 68 w 1037"/>
                  <a:gd name="T61" fmla="*/ 150 h 337"/>
                  <a:gd name="T62" fmla="*/ 46 w 1037"/>
                  <a:gd name="T63" fmla="*/ 147 h 337"/>
                  <a:gd name="T64" fmla="*/ 23 w 1037"/>
                  <a:gd name="T65" fmla="*/ 141 h 337"/>
                  <a:gd name="T66" fmla="*/ 0 w 1037"/>
                  <a:gd name="T67" fmla="*/ 135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7" name="Freeform 9804"/>
              <p:cNvSpPr>
                <a:spLocks/>
              </p:cNvSpPr>
              <p:nvPr userDrawn="1"/>
            </p:nvSpPr>
            <p:spPr bwMode="auto">
              <a:xfrm>
                <a:off x="478" y="810"/>
                <a:ext cx="448" cy="343"/>
              </a:xfrm>
              <a:custGeom>
                <a:avLst/>
                <a:gdLst>
                  <a:gd name="T0" fmla="*/ 3 w 897"/>
                  <a:gd name="T1" fmla="*/ 0 h 710"/>
                  <a:gd name="T2" fmla="*/ 3 w 897"/>
                  <a:gd name="T3" fmla="*/ 0 h 710"/>
                  <a:gd name="T4" fmla="*/ 0 w 897"/>
                  <a:gd name="T5" fmla="*/ 11 h 710"/>
                  <a:gd name="T6" fmla="*/ 0 w 897"/>
                  <a:gd name="T7" fmla="*/ 21 h 710"/>
                  <a:gd name="T8" fmla="*/ 0 w 897"/>
                  <a:gd name="T9" fmla="*/ 33 h 710"/>
                  <a:gd name="T10" fmla="*/ 1 w 897"/>
                  <a:gd name="T11" fmla="*/ 43 h 710"/>
                  <a:gd name="T12" fmla="*/ 4 w 897"/>
                  <a:gd name="T13" fmla="*/ 55 h 710"/>
                  <a:gd name="T14" fmla="*/ 7 w 897"/>
                  <a:gd name="T15" fmla="*/ 66 h 710"/>
                  <a:gd name="T16" fmla="*/ 12 w 897"/>
                  <a:gd name="T17" fmla="*/ 79 h 710"/>
                  <a:gd name="T18" fmla="*/ 19 w 897"/>
                  <a:gd name="T19" fmla="*/ 90 h 710"/>
                  <a:gd name="T20" fmla="*/ 27 w 897"/>
                  <a:gd name="T21" fmla="*/ 101 h 710"/>
                  <a:gd name="T22" fmla="*/ 35 w 897"/>
                  <a:gd name="T23" fmla="*/ 114 h 710"/>
                  <a:gd name="T24" fmla="*/ 45 w 897"/>
                  <a:gd name="T25" fmla="*/ 126 h 710"/>
                  <a:gd name="T26" fmla="*/ 56 w 897"/>
                  <a:gd name="T27" fmla="*/ 138 h 710"/>
                  <a:gd name="T28" fmla="*/ 67 w 897"/>
                  <a:gd name="T29" fmla="*/ 149 h 710"/>
                  <a:gd name="T30" fmla="*/ 79 w 897"/>
                  <a:gd name="T31" fmla="*/ 161 h 710"/>
                  <a:gd name="T32" fmla="*/ 94 w 897"/>
                  <a:gd name="T33" fmla="*/ 173 h 710"/>
                  <a:gd name="T34" fmla="*/ 108 w 897"/>
                  <a:gd name="T35" fmla="*/ 185 h 710"/>
                  <a:gd name="T36" fmla="*/ 124 w 897"/>
                  <a:gd name="T37" fmla="*/ 197 h 710"/>
                  <a:gd name="T38" fmla="*/ 140 w 897"/>
                  <a:gd name="T39" fmla="*/ 208 h 710"/>
                  <a:gd name="T40" fmla="*/ 158 w 897"/>
                  <a:gd name="T41" fmla="*/ 219 h 710"/>
                  <a:gd name="T42" fmla="*/ 175 w 897"/>
                  <a:gd name="T43" fmla="*/ 230 h 710"/>
                  <a:gd name="T44" fmla="*/ 194 w 897"/>
                  <a:gd name="T45" fmla="*/ 241 h 710"/>
                  <a:gd name="T46" fmla="*/ 215 w 897"/>
                  <a:gd name="T47" fmla="*/ 252 h 710"/>
                  <a:gd name="T48" fmla="*/ 235 w 897"/>
                  <a:gd name="T49" fmla="*/ 262 h 710"/>
                  <a:gd name="T50" fmla="*/ 256 w 897"/>
                  <a:gd name="T51" fmla="*/ 273 h 710"/>
                  <a:gd name="T52" fmla="*/ 277 w 897"/>
                  <a:gd name="T53" fmla="*/ 283 h 710"/>
                  <a:gd name="T54" fmla="*/ 300 w 897"/>
                  <a:gd name="T55" fmla="*/ 293 h 710"/>
                  <a:gd name="T56" fmla="*/ 323 w 897"/>
                  <a:gd name="T57" fmla="*/ 302 h 710"/>
                  <a:gd name="T58" fmla="*/ 347 w 897"/>
                  <a:gd name="T59" fmla="*/ 311 h 710"/>
                  <a:gd name="T60" fmla="*/ 372 w 897"/>
                  <a:gd name="T61" fmla="*/ 320 h 710"/>
                  <a:gd name="T62" fmla="*/ 396 w 897"/>
                  <a:gd name="T63" fmla="*/ 328 h 710"/>
                  <a:gd name="T64" fmla="*/ 422 w 897"/>
                  <a:gd name="T65" fmla="*/ 335 h 710"/>
                  <a:gd name="T66" fmla="*/ 448 w 897"/>
                  <a:gd name="T67" fmla="*/ 343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Freeform 9805"/>
              <p:cNvSpPr>
                <a:spLocks/>
              </p:cNvSpPr>
              <p:nvPr userDrawn="1"/>
            </p:nvSpPr>
            <p:spPr bwMode="auto">
              <a:xfrm>
                <a:off x="928" y="1089"/>
                <a:ext cx="566" cy="109"/>
              </a:xfrm>
              <a:custGeom>
                <a:avLst/>
                <a:gdLst>
                  <a:gd name="T0" fmla="*/ 566 w 1132"/>
                  <a:gd name="T1" fmla="*/ 0 h 224"/>
                  <a:gd name="T2" fmla="*/ 566 w 1132"/>
                  <a:gd name="T3" fmla="*/ 0 h 224"/>
                  <a:gd name="T4" fmla="*/ 563 w 1132"/>
                  <a:gd name="T5" fmla="*/ 11 h 224"/>
                  <a:gd name="T6" fmla="*/ 558 w 1132"/>
                  <a:gd name="T7" fmla="*/ 21 h 224"/>
                  <a:gd name="T8" fmla="*/ 552 w 1132"/>
                  <a:gd name="T9" fmla="*/ 30 h 224"/>
                  <a:gd name="T10" fmla="*/ 544 w 1132"/>
                  <a:gd name="T11" fmla="*/ 39 h 224"/>
                  <a:gd name="T12" fmla="*/ 535 w 1132"/>
                  <a:gd name="T13" fmla="*/ 47 h 224"/>
                  <a:gd name="T14" fmla="*/ 525 w 1132"/>
                  <a:gd name="T15" fmla="*/ 55 h 224"/>
                  <a:gd name="T16" fmla="*/ 515 w 1132"/>
                  <a:gd name="T17" fmla="*/ 63 h 224"/>
                  <a:gd name="T18" fmla="*/ 503 w 1132"/>
                  <a:gd name="T19" fmla="*/ 70 h 224"/>
                  <a:gd name="T20" fmla="*/ 490 w 1132"/>
                  <a:gd name="T21" fmla="*/ 75 h 224"/>
                  <a:gd name="T22" fmla="*/ 477 w 1132"/>
                  <a:gd name="T23" fmla="*/ 81 h 224"/>
                  <a:gd name="T24" fmla="*/ 462 w 1132"/>
                  <a:gd name="T25" fmla="*/ 87 h 224"/>
                  <a:gd name="T26" fmla="*/ 446 w 1132"/>
                  <a:gd name="T27" fmla="*/ 91 h 224"/>
                  <a:gd name="T28" fmla="*/ 430 w 1132"/>
                  <a:gd name="T29" fmla="*/ 95 h 224"/>
                  <a:gd name="T30" fmla="*/ 412 w 1132"/>
                  <a:gd name="T31" fmla="*/ 99 h 224"/>
                  <a:gd name="T32" fmla="*/ 394 w 1132"/>
                  <a:gd name="T33" fmla="*/ 102 h 224"/>
                  <a:gd name="T34" fmla="*/ 376 w 1132"/>
                  <a:gd name="T35" fmla="*/ 104 h 224"/>
                  <a:gd name="T36" fmla="*/ 356 w 1132"/>
                  <a:gd name="T37" fmla="*/ 107 h 224"/>
                  <a:gd name="T38" fmla="*/ 336 w 1132"/>
                  <a:gd name="T39" fmla="*/ 108 h 224"/>
                  <a:gd name="T40" fmla="*/ 315 w 1132"/>
                  <a:gd name="T41" fmla="*/ 109 h 224"/>
                  <a:gd name="T42" fmla="*/ 293 w 1132"/>
                  <a:gd name="T43" fmla="*/ 109 h 224"/>
                  <a:gd name="T44" fmla="*/ 271 w 1132"/>
                  <a:gd name="T45" fmla="*/ 109 h 224"/>
                  <a:gd name="T46" fmla="*/ 249 w 1132"/>
                  <a:gd name="T47" fmla="*/ 108 h 224"/>
                  <a:gd name="T48" fmla="*/ 225 w 1132"/>
                  <a:gd name="T49" fmla="*/ 106 h 224"/>
                  <a:gd name="T50" fmla="*/ 203 w 1132"/>
                  <a:gd name="T51" fmla="*/ 104 h 224"/>
                  <a:gd name="T52" fmla="*/ 178 w 1132"/>
                  <a:gd name="T53" fmla="*/ 101 h 224"/>
                  <a:gd name="T54" fmla="*/ 153 w 1132"/>
                  <a:gd name="T55" fmla="*/ 98 h 224"/>
                  <a:gd name="T56" fmla="*/ 129 w 1132"/>
                  <a:gd name="T57" fmla="*/ 94 h 224"/>
                  <a:gd name="T58" fmla="*/ 104 w 1132"/>
                  <a:gd name="T59" fmla="*/ 90 h 224"/>
                  <a:gd name="T60" fmla="*/ 78 w 1132"/>
                  <a:gd name="T61" fmla="*/ 84 h 224"/>
                  <a:gd name="T62" fmla="*/ 53 w 1132"/>
                  <a:gd name="T63" fmla="*/ 79 h 224"/>
                  <a:gd name="T64" fmla="*/ 27 w 1132"/>
                  <a:gd name="T65" fmla="*/ 73 h 224"/>
                  <a:gd name="T66" fmla="*/ 0 w 1132"/>
                  <a:gd name="T67" fmla="*/ 65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9" name="Freeform 9806"/>
              <p:cNvSpPr>
                <a:spLocks/>
              </p:cNvSpPr>
              <p:nvPr userDrawn="1"/>
            </p:nvSpPr>
            <p:spPr bwMode="auto">
              <a:xfrm>
                <a:off x="531" y="1115"/>
                <a:ext cx="344" cy="218"/>
              </a:xfrm>
              <a:custGeom>
                <a:avLst/>
                <a:gdLst>
                  <a:gd name="T0" fmla="*/ 2 w 688"/>
                  <a:gd name="T1" fmla="*/ 0 h 450"/>
                  <a:gd name="T2" fmla="*/ 2 w 688"/>
                  <a:gd name="T3" fmla="*/ 0 h 450"/>
                  <a:gd name="T4" fmla="*/ 1 w 688"/>
                  <a:gd name="T5" fmla="*/ 5 h 450"/>
                  <a:gd name="T6" fmla="*/ 0 w 688"/>
                  <a:gd name="T7" fmla="*/ 12 h 450"/>
                  <a:gd name="T8" fmla="*/ 1 w 688"/>
                  <a:gd name="T9" fmla="*/ 19 h 450"/>
                  <a:gd name="T10" fmla="*/ 3 w 688"/>
                  <a:gd name="T11" fmla="*/ 25 h 450"/>
                  <a:gd name="T12" fmla="*/ 5 w 688"/>
                  <a:gd name="T13" fmla="*/ 32 h 450"/>
                  <a:gd name="T14" fmla="*/ 9 w 688"/>
                  <a:gd name="T15" fmla="*/ 38 h 450"/>
                  <a:gd name="T16" fmla="*/ 13 w 688"/>
                  <a:gd name="T17" fmla="*/ 45 h 450"/>
                  <a:gd name="T18" fmla="*/ 18 w 688"/>
                  <a:gd name="T19" fmla="*/ 52 h 450"/>
                  <a:gd name="T20" fmla="*/ 24 w 688"/>
                  <a:gd name="T21" fmla="*/ 59 h 450"/>
                  <a:gd name="T22" fmla="*/ 31 w 688"/>
                  <a:gd name="T23" fmla="*/ 66 h 450"/>
                  <a:gd name="T24" fmla="*/ 47 w 688"/>
                  <a:gd name="T25" fmla="*/ 81 h 450"/>
                  <a:gd name="T26" fmla="*/ 67 w 688"/>
                  <a:gd name="T27" fmla="*/ 96 h 450"/>
                  <a:gd name="T28" fmla="*/ 88 w 688"/>
                  <a:gd name="T29" fmla="*/ 111 h 450"/>
                  <a:gd name="T30" fmla="*/ 112 w 688"/>
                  <a:gd name="T31" fmla="*/ 125 h 450"/>
                  <a:gd name="T32" fmla="*/ 140 w 688"/>
                  <a:gd name="T33" fmla="*/ 140 h 450"/>
                  <a:gd name="T34" fmla="*/ 169 w 688"/>
                  <a:gd name="T35" fmla="*/ 155 h 450"/>
                  <a:gd name="T36" fmla="*/ 201 w 688"/>
                  <a:gd name="T37" fmla="*/ 169 h 450"/>
                  <a:gd name="T38" fmla="*/ 234 w 688"/>
                  <a:gd name="T39" fmla="*/ 182 h 450"/>
                  <a:gd name="T40" fmla="*/ 269 w 688"/>
                  <a:gd name="T41" fmla="*/ 194 h 450"/>
                  <a:gd name="T42" fmla="*/ 306 w 688"/>
                  <a:gd name="T43" fmla="*/ 206 h 450"/>
                  <a:gd name="T44" fmla="*/ 344 w 688"/>
                  <a:gd name="T45" fmla="*/ 218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0" name="Freeform 9807"/>
              <p:cNvSpPr>
                <a:spLocks/>
              </p:cNvSpPr>
              <p:nvPr userDrawn="1"/>
            </p:nvSpPr>
            <p:spPr bwMode="auto">
              <a:xfrm>
                <a:off x="872" y="1332"/>
                <a:ext cx="353" cy="52"/>
              </a:xfrm>
              <a:custGeom>
                <a:avLst/>
                <a:gdLst>
                  <a:gd name="T0" fmla="*/ 353 w 707"/>
                  <a:gd name="T1" fmla="*/ 35 h 107"/>
                  <a:gd name="T2" fmla="*/ 353 w 707"/>
                  <a:gd name="T3" fmla="*/ 35 h 107"/>
                  <a:gd name="T4" fmla="*/ 352 w 707"/>
                  <a:gd name="T5" fmla="*/ 38 h 107"/>
                  <a:gd name="T6" fmla="*/ 350 w 707"/>
                  <a:gd name="T7" fmla="*/ 40 h 107"/>
                  <a:gd name="T8" fmla="*/ 347 w 707"/>
                  <a:gd name="T9" fmla="*/ 43 h 107"/>
                  <a:gd name="T10" fmla="*/ 343 w 707"/>
                  <a:gd name="T11" fmla="*/ 45 h 107"/>
                  <a:gd name="T12" fmla="*/ 339 w 707"/>
                  <a:gd name="T13" fmla="*/ 47 h 107"/>
                  <a:gd name="T14" fmla="*/ 334 w 707"/>
                  <a:gd name="T15" fmla="*/ 49 h 107"/>
                  <a:gd name="T16" fmla="*/ 321 w 707"/>
                  <a:gd name="T17" fmla="*/ 51 h 107"/>
                  <a:gd name="T18" fmla="*/ 305 w 707"/>
                  <a:gd name="T19" fmla="*/ 52 h 107"/>
                  <a:gd name="T20" fmla="*/ 287 w 707"/>
                  <a:gd name="T21" fmla="*/ 52 h 107"/>
                  <a:gd name="T22" fmla="*/ 266 w 707"/>
                  <a:gd name="T23" fmla="*/ 51 h 107"/>
                  <a:gd name="T24" fmla="*/ 243 w 707"/>
                  <a:gd name="T25" fmla="*/ 49 h 107"/>
                  <a:gd name="T26" fmla="*/ 218 w 707"/>
                  <a:gd name="T27" fmla="*/ 46 h 107"/>
                  <a:gd name="T28" fmla="*/ 191 w 707"/>
                  <a:gd name="T29" fmla="*/ 42 h 107"/>
                  <a:gd name="T30" fmla="*/ 163 w 707"/>
                  <a:gd name="T31" fmla="*/ 37 h 107"/>
                  <a:gd name="T32" fmla="*/ 132 w 707"/>
                  <a:gd name="T33" fmla="*/ 32 h 107"/>
                  <a:gd name="T34" fmla="*/ 101 w 707"/>
                  <a:gd name="T35" fmla="*/ 25 h 107"/>
                  <a:gd name="T36" fmla="*/ 68 w 707"/>
                  <a:gd name="T37" fmla="*/ 17 h 107"/>
                  <a:gd name="T38" fmla="*/ 35 w 707"/>
                  <a:gd name="T39" fmla="*/ 9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9808"/>
              <p:cNvSpPr>
                <a:spLocks noChangeShapeType="1"/>
              </p:cNvSpPr>
              <p:nvPr userDrawn="1"/>
            </p:nvSpPr>
            <p:spPr bwMode="auto">
              <a:xfrm flipH="1">
                <a:off x="859" y="409"/>
                <a:ext cx="294" cy="996"/>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9809"/>
              <p:cNvSpPr>
                <a:spLocks/>
              </p:cNvSpPr>
              <p:nvPr userDrawn="1"/>
            </p:nvSpPr>
            <p:spPr bwMode="auto">
              <a:xfrm>
                <a:off x="471" y="388"/>
                <a:ext cx="1059" cy="1031"/>
              </a:xfrm>
              <a:custGeom>
                <a:avLst/>
                <a:gdLst>
                  <a:gd name="T0" fmla="*/ 1030 w 2117"/>
                  <a:gd name="T1" fmla="*/ 682 h 2132"/>
                  <a:gd name="T2" fmla="*/ 998 w 2117"/>
                  <a:gd name="T3" fmla="*/ 753 h 2132"/>
                  <a:gd name="T4" fmla="*/ 957 w 2117"/>
                  <a:gd name="T5" fmla="*/ 818 h 2132"/>
                  <a:gd name="T6" fmla="*/ 907 w 2117"/>
                  <a:gd name="T7" fmla="*/ 876 h 2132"/>
                  <a:gd name="T8" fmla="*/ 850 w 2117"/>
                  <a:gd name="T9" fmla="*/ 925 h 2132"/>
                  <a:gd name="T10" fmla="*/ 786 w 2117"/>
                  <a:gd name="T11" fmla="*/ 966 h 2132"/>
                  <a:gd name="T12" fmla="*/ 716 w 2117"/>
                  <a:gd name="T13" fmla="*/ 997 h 2132"/>
                  <a:gd name="T14" fmla="*/ 643 w 2117"/>
                  <a:gd name="T15" fmla="*/ 1019 h 2132"/>
                  <a:gd name="T16" fmla="*/ 567 w 2117"/>
                  <a:gd name="T17" fmla="*/ 1030 h 2132"/>
                  <a:gd name="T18" fmla="*/ 489 w 2117"/>
                  <a:gd name="T19" fmla="*/ 1030 h 2132"/>
                  <a:gd name="T20" fmla="*/ 410 w 2117"/>
                  <a:gd name="T21" fmla="*/ 1019 h 2132"/>
                  <a:gd name="T22" fmla="*/ 357 w 2117"/>
                  <a:gd name="T23" fmla="*/ 1004 h 2132"/>
                  <a:gd name="T24" fmla="*/ 284 w 2117"/>
                  <a:gd name="T25" fmla="*/ 973 h 2132"/>
                  <a:gd name="T26" fmla="*/ 217 w 2117"/>
                  <a:gd name="T27" fmla="*/ 933 h 2132"/>
                  <a:gd name="T28" fmla="*/ 158 w 2117"/>
                  <a:gd name="T29" fmla="*/ 885 h 2132"/>
                  <a:gd name="T30" fmla="*/ 108 w 2117"/>
                  <a:gd name="T31" fmla="*/ 829 h 2132"/>
                  <a:gd name="T32" fmla="*/ 67 w 2117"/>
                  <a:gd name="T33" fmla="*/ 767 h 2132"/>
                  <a:gd name="T34" fmla="*/ 34 w 2117"/>
                  <a:gd name="T35" fmla="*/ 700 h 2132"/>
                  <a:gd name="T36" fmla="*/ 12 w 2117"/>
                  <a:gd name="T37" fmla="*/ 629 h 2132"/>
                  <a:gd name="T38" fmla="*/ 1 w 2117"/>
                  <a:gd name="T39" fmla="*/ 555 h 2132"/>
                  <a:gd name="T40" fmla="*/ 2 w 2117"/>
                  <a:gd name="T41" fmla="*/ 478 h 2132"/>
                  <a:gd name="T42" fmla="*/ 14 w 2117"/>
                  <a:gd name="T43" fmla="*/ 401 h 2132"/>
                  <a:gd name="T44" fmla="*/ 29 w 2117"/>
                  <a:gd name="T45" fmla="*/ 350 h 2132"/>
                  <a:gd name="T46" fmla="*/ 61 w 2117"/>
                  <a:gd name="T47" fmla="*/ 279 h 2132"/>
                  <a:gd name="T48" fmla="*/ 102 w 2117"/>
                  <a:gd name="T49" fmla="*/ 214 h 2132"/>
                  <a:gd name="T50" fmla="*/ 152 w 2117"/>
                  <a:gd name="T51" fmla="*/ 156 h 2132"/>
                  <a:gd name="T52" fmla="*/ 209 w 2117"/>
                  <a:gd name="T53" fmla="*/ 106 h 2132"/>
                  <a:gd name="T54" fmla="*/ 274 w 2117"/>
                  <a:gd name="T55" fmla="*/ 66 h 2132"/>
                  <a:gd name="T56" fmla="*/ 343 w 2117"/>
                  <a:gd name="T57" fmla="*/ 35 h 2132"/>
                  <a:gd name="T58" fmla="*/ 416 w 2117"/>
                  <a:gd name="T59" fmla="*/ 13 h 2132"/>
                  <a:gd name="T60" fmla="*/ 492 w 2117"/>
                  <a:gd name="T61" fmla="*/ 2 h 2132"/>
                  <a:gd name="T62" fmla="*/ 570 w 2117"/>
                  <a:gd name="T63" fmla="*/ 2 h 2132"/>
                  <a:gd name="T64" fmla="*/ 650 w 2117"/>
                  <a:gd name="T65" fmla="*/ 13 h 2132"/>
                  <a:gd name="T66" fmla="*/ 702 w 2117"/>
                  <a:gd name="T67" fmla="*/ 27 h 2132"/>
                  <a:gd name="T68" fmla="*/ 776 w 2117"/>
                  <a:gd name="T69" fmla="*/ 59 h 2132"/>
                  <a:gd name="T70" fmla="*/ 842 w 2117"/>
                  <a:gd name="T71" fmla="*/ 98 h 2132"/>
                  <a:gd name="T72" fmla="*/ 901 w 2117"/>
                  <a:gd name="T73" fmla="*/ 147 h 2132"/>
                  <a:gd name="T74" fmla="*/ 952 w 2117"/>
                  <a:gd name="T75" fmla="*/ 202 h 2132"/>
                  <a:gd name="T76" fmla="*/ 992 w 2117"/>
                  <a:gd name="T77" fmla="*/ 265 h 2132"/>
                  <a:gd name="T78" fmla="*/ 1025 w 2117"/>
                  <a:gd name="T79" fmla="*/ 331 h 2132"/>
                  <a:gd name="T80" fmla="*/ 1047 w 2117"/>
                  <a:gd name="T81" fmla="*/ 403 h 2132"/>
                  <a:gd name="T82" fmla="*/ 1058 w 2117"/>
                  <a:gd name="T83" fmla="*/ 477 h 2132"/>
                  <a:gd name="T84" fmla="*/ 1057 w 2117"/>
                  <a:gd name="T85" fmla="*/ 554 h 2132"/>
                  <a:gd name="T86" fmla="*/ 1045 w 2117"/>
                  <a:gd name="T87" fmla="*/ 630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Freeform 9810"/>
              <p:cNvSpPr>
                <a:spLocks/>
              </p:cNvSpPr>
              <p:nvPr userDrawn="1"/>
            </p:nvSpPr>
            <p:spPr bwMode="auto">
              <a:xfrm>
                <a:off x="474" y="389"/>
                <a:ext cx="1059" cy="1031"/>
              </a:xfrm>
              <a:custGeom>
                <a:avLst/>
                <a:gdLst>
                  <a:gd name="T0" fmla="*/ 1030 w 2117"/>
                  <a:gd name="T1" fmla="*/ 681 h 2132"/>
                  <a:gd name="T2" fmla="*/ 998 w 2117"/>
                  <a:gd name="T3" fmla="*/ 753 h 2132"/>
                  <a:gd name="T4" fmla="*/ 957 w 2117"/>
                  <a:gd name="T5" fmla="*/ 818 h 2132"/>
                  <a:gd name="T6" fmla="*/ 907 w 2117"/>
                  <a:gd name="T7" fmla="*/ 876 h 2132"/>
                  <a:gd name="T8" fmla="*/ 850 w 2117"/>
                  <a:gd name="T9" fmla="*/ 925 h 2132"/>
                  <a:gd name="T10" fmla="*/ 785 w 2117"/>
                  <a:gd name="T11" fmla="*/ 966 h 2132"/>
                  <a:gd name="T12" fmla="*/ 716 w 2117"/>
                  <a:gd name="T13" fmla="*/ 997 h 2132"/>
                  <a:gd name="T14" fmla="*/ 643 w 2117"/>
                  <a:gd name="T15" fmla="*/ 1018 h 2132"/>
                  <a:gd name="T16" fmla="*/ 567 w 2117"/>
                  <a:gd name="T17" fmla="*/ 1030 h 2132"/>
                  <a:gd name="T18" fmla="*/ 489 w 2117"/>
                  <a:gd name="T19" fmla="*/ 1030 h 2132"/>
                  <a:gd name="T20" fmla="*/ 410 w 2117"/>
                  <a:gd name="T21" fmla="*/ 1018 h 2132"/>
                  <a:gd name="T22" fmla="*/ 357 w 2117"/>
                  <a:gd name="T23" fmla="*/ 1004 h 2132"/>
                  <a:gd name="T24" fmla="*/ 283 w 2117"/>
                  <a:gd name="T25" fmla="*/ 973 h 2132"/>
                  <a:gd name="T26" fmla="*/ 217 w 2117"/>
                  <a:gd name="T27" fmla="*/ 933 h 2132"/>
                  <a:gd name="T28" fmla="*/ 158 w 2117"/>
                  <a:gd name="T29" fmla="*/ 884 h 2132"/>
                  <a:gd name="T30" fmla="*/ 108 w 2117"/>
                  <a:gd name="T31" fmla="*/ 829 h 2132"/>
                  <a:gd name="T32" fmla="*/ 67 w 2117"/>
                  <a:gd name="T33" fmla="*/ 767 h 2132"/>
                  <a:gd name="T34" fmla="*/ 34 w 2117"/>
                  <a:gd name="T35" fmla="*/ 700 h 2132"/>
                  <a:gd name="T36" fmla="*/ 12 w 2117"/>
                  <a:gd name="T37" fmla="*/ 628 h 2132"/>
                  <a:gd name="T38" fmla="*/ 1 w 2117"/>
                  <a:gd name="T39" fmla="*/ 555 h 2132"/>
                  <a:gd name="T40" fmla="*/ 2 w 2117"/>
                  <a:gd name="T41" fmla="*/ 478 h 2132"/>
                  <a:gd name="T42" fmla="*/ 14 w 2117"/>
                  <a:gd name="T43" fmla="*/ 401 h 2132"/>
                  <a:gd name="T44" fmla="*/ 29 w 2117"/>
                  <a:gd name="T45" fmla="*/ 350 h 2132"/>
                  <a:gd name="T46" fmla="*/ 61 w 2117"/>
                  <a:gd name="T47" fmla="*/ 278 h 2132"/>
                  <a:gd name="T48" fmla="*/ 102 w 2117"/>
                  <a:gd name="T49" fmla="*/ 213 h 2132"/>
                  <a:gd name="T50" fmla="*/ 152 w 2117"/>
                  <a:gd name="T51" fmla="*/ 155 h 2132"/>
                  <a:gd name="T52" fmla="*/ 209 w 2117"/>
                  <a:gd name="T53" fmla="*/ 106 h 2132"/>
                  <a:gd name="T54" fmla="*/ 274 w 2117"/>
                  <a:gd name="T55" fmla="*/ 66 h 2132"/>
                  <a:gd name="T56" fmla="*/ 343 w 2117"/>
                  <a:gd name="T57" fmla="*/ 34 h 2132"/>
                  <a:gd name="T58" fmla="*/ 416 w 2117"/>
                  <a:gd name="T59" fmla="*/ 12 h 2132"/>
                  <a:gd name="T60" fmla="*/ 492 w 2117"/>
                  <a:gd name="T61" fmla="*/ 1 h 2132"/>
                  <a:gd name="T62" fmla="*/ 570 w 2117"/>
                  <a:gd name="T63" fmla="*/ 1 h 2132"/>
                  <a:gd name="T64" fmla="*/ 649 w 2117"/>
                  <a:gd name="T65" fmla="*/ 13 h 2132"/>
                  <a:gd name="T66" fmla="*/ 702 w 2117"/>
                  <a:gd name="T67" fmla="*/ 27 h 2132"/>
                  <a:gd name="T68" fmla="*/ 776 w 2117"/>
                  <a:gd name="T69" fmla="*/ 58 h 2132"/>
                  <a:gd name="T70" fmla="*/ 842 w 2117"/>
                  <a:gd name="T71" fmla="*/ 98 h 2132"/>
                  <a:gd name="T72" fmla="*/ 901 w 2117"/>
                  <a:gd name="T73" fmla="*/ 146 h 2132"/>
                  <a:gd name="T74" fmla="*/ 951 w 2117"/>
                  <a:gd name="T75" fmla="*/ 202 h 2132"/>
                  <a:gd name="T76" fmla="*/ 992 w 2117"/>
                  <a:gd name="T77" fmla="*/ 265 h 2132"/>
                  <a:gd name="T78" fmla="*/ 1025 w 2117"/>
                  <a:gd name="T79" fmla="*/ 331 h 2132"/>
                  <a:gd name="T80" fmla="*/ 1047 w 2117"/>
                  <a:gd name="T81" fmla="*/ 402 h 2132"/>
                  <a:gd name="T82" fmla="*/ 1058 w 2117"/>
                  <a:gd name="T83" fmla="*/ 477 h 2132"/>
                  <a:gd name="T84" fmla="*/ 1057 w 2117"/>
                  <a:gd name="T85" fmla="*/ 553 h 2132"/>
                  <a:gd name="T86" fmla="*/ 1045 w 2117"/>
                  <a:gd name="T87" fmla="*/ 630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4" name="Freeform 9811"/>
              <p:cNvSpPr>
                <a:spLocks/>
              </p:cNvSpPr>
              <p:nvPr userDrawn="1"/>
            </p:nvSpPr>
            <p:spPr bwMode="auto">
              <a:xfrm>
                <a:off x="531" y="488"/>
                <a:ext cx="804" cy="641"/>
              </a:xfrm>
              <a:custGeom>
                <a:avLst/>
                <a:gdLst>
                  <a:gd name="T0" fmla="*/ 0 w 1609"/>
                  <a:gd name="T1" fmla="*/ 641 h 1326"/>
                  <a:gd name="T2" fmla="*/ 0 w 1609"/>
                  <a:gd name="T3" fmla="*/ 641 h 1326"/>
                  <a:gd name="T4" fmla="*/ 13 w 1609"/>
                  <a:gd name="T5" fmla="*/ 601 h 1326"/>
                  <a:gd name="T6" fmla="*/ 26 w 1609"/>
                  <a:gd name="T7" fmla="*/ 562 h 1326"/>
                  <a:gd name="T8" fmla="*/ 41 w 1609"/>
                  <a:gd name="T9" fmla="*/ 523 h 1326"/>
                  <a:gd name="T10" fmla="*/ 58 w 1609"/>
                  <a:gd name="T11" fmla="*/ 486 h 1326"/>
                  <a:gd name="T12" fmla="*/ 75 w 1609"/>
                  <a:gd name="T13" fmla="*/ 450 h 1326"/>
                  <a:gd name="T14" fmla="*/ 94 w 1609"/>
                  <a:gd name="T15" fmla="*/ 415 h 1326"/>
                  <a:gd name="T16" fmla="*/ 114 w 1609"/>
                  <a:gd name="T17" fmla="*/ 380 h 1326"/>
                  <a:gd name="T18" fmla="*/ 134 w 1609"/>
                  <a:gd name="T19" fmla="*/ 347 h 1326"/>
                  <a:gd name="T20" fmla="*/ 155 w 1609"/>
                  <a:gd name="T21" fmla="*/ 316 h 1326"/>
                  <a:gd name="T22" fmla="*/ 178 w 1609"/>
                  <a:gd name="T23" fmla="*/ 286 h 1326"/>
                  <a:gd name="T24" fmla="*/ 201 w 1609"/>
                  <a:gd name="T25" fmla="*/ 257 h 1326"/>
                  <a:gd name="T26" fmla="*/ 226 w 1609"/>
                  <a:gd name="T27" fmla="*/ 229 h 1326"/>
                  <a:gd name="T28" fmla="*/ 250 w 1609"/>
                  <a:gd name="T29" fmla="*/ 203 h 1326"/>
                  <a:gd name="T30" fmla="*/ 276 w 1609"/>
                  <a:gd name="T31" fmla="*/ 177 h 1326"/>
                  <a:gd name="T32" fmla="*/ 302 w 1609"/>
                  <a:gd name="T33" fmla="*/ 154 h 1326"/>
                  <a:gd name="T34" fmla="*/ 329 w 1609"/>
                  <a:gd name="T35" fmla="*/ 132 h 1326"/>
                  <a:gd name="T36" fmla="*/ 357 w 1609"/>
                  <a:gd name="T37" fmla="*/ 112 h 1326"/>
                  <a:gd name="T38" fmla="*/ 384 w 1609"/>
                  <a:gd name="T39" fmla="*/ 93 h 1326"/>
                  <a:gd name="T40" fmla="*/ 413 w 1609"/>
                  <a:gd name="T41" fmla="*/ 75 h 1326"/>
                  <a:gd name="T42" fmla="*/ 442 w 1609"/>
                  <a:gd name="T43" fmla="*/ 60 h 1326"/>
                  <a:gd name="T44" fmla="*/ 470 w 1609"/>
                  <a:gd name="T45" fmla="*/ 47 h 1326"/>
                  <a:gd name="T46" fmla="*/ 500 w 1609"/>
                  <a:gd name="T47" fmla="*/ 34 h 1326"/>
                  <a:gd name="T48" fmla="*/ 530 w 1609"/>
                  <a:gd name="T49" fmla="*/ 24 h 1326"/>
                  <a:gd name="T50" fmla="*/ 560 w 1609"/>
                  <a:gd name="T51" fmla="*/ 15 h 1326"/>
                  <a:gd name="T52" fmla="*/ 590 w 1609"/>
                  <a:gd name="T53" fmla="*/ 8 h 1326"/>
                  <a:gd name="T54" fmla="*/ 621 w 1609"/>
                  <a:gd name="T55" fmla="*/ 4 h 1326"/>
                  <a:gd name="T56" fmla="*/ 651 w 1609"/>
                  <a:gd name="T57" fmla="*/ 0 h 1326"/>
                  <a:gd name="T58" fmla="*/ 667 w 1609"/>
                  <a:gd name="T59" fmla="*/ 0 h 1326"/>
                  <a:gd name="T60" fmla="*/ 682 w 1609"/>
                  <a:gd name="T61" fmla="*/ 0 h 1326"/>
                  <a:gd name="T62" fmla="*/ 697 w 1609"/>
                  <a:gd name="T63" fmla="*/ 0 h 1326"/>
                  <a:gd name="T64" fmla="*/ 712 w 1609"/>
                  <a:gd name="T65" fmla="*/ 0 h 1326"/>
                  <a:gd name="T66" fmla="*/ 728 w 1609"/>
                  <a:gd name="T67" fmla="*/ 2 h 1326"/>
                  <a:gd name="T68" fmla="*/ 743 w 1609"/>
                  <a:gd name="T69" fmla="*/ 4 h 1326"/>
                  <a:gd name="T70" fmla="*/ 758 w 1609"/>
                  <a:gd name="T71" fmla="*/ 6 h 1326"/>
                  <a:gd name="T72" fmla="*/ 774 w 1609"/>
                  <a:gd name="T73" fmla="*/ 9 h 1326"/>
                  <a:gd name="T74" fmla="*/ 789 w 1609"/>
                  <a:gd name="T75" fmla="*/ 12 h 1326"/>
                  <a:gd name="T76" fmla="*/ 804 w 1609"/>
                  <a:gd name="T77" fmla="*/ 16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5" name="Freeform 9812"/>
              <p:cNvSpPr>
                <a:spLocks/>
              </p:cNvSpPr>
              <p:nvPr userDrawn="1"/>
            </p:nvSpPr>
            <p:spPr bwMode="auto">
              <a:xfrm>
                <a:off x="941" y="393"/>
                <a:ext cx="408" cy="932"/>
              </a:xfrm>
              <a:custGeom>
                <a:avLst/>
                <a:gdLst>
                  <a:gd name="T0" fmla="*/ 365 w 817"/>
                  <a:gd name="T1" fmla="*/ 932 h 1928"/>
                  <a:gd name="T2" fmla="*/ 365 w 817"/>
                  <a:gd name="T3" fmla="*/ 932 h 1928"/>
                  <a:gd name="T4" fmla="*/ 376 w 817"/>
                  <a:gd name="T5" fmla="*/ 892 h 1928"/>
                  <a:gd name="T6" fmla="*/ 385 w 817"/>
                  <a:gd name="T7" fmla="*/ 852 h 1928"/>
                  <a:gd name="T8" fmla="*/ 393 w 817"/>
                  <a:gd name="T9" fmla="*/ 812 h 1928"/>
                  <a:gd name="T10" fmla="*/ 400 w 817"/>
                  <a:gd name="T11" fmla="*/ 773 h 1928"/>
                  <a:gd name="T12" fmla="*/ 404 w 817"/>
                  <a:gd name="T13" fmla="*/ 733 h 1928"/>
                  <a:gd name="T14" fmla="*/ 406 w 817"/>
                  <a:gd name="T15" fmla="*/ 694 h 1928"/>
                  <a:gd name="T16" fmla="*/ 408 w 817"/>
                  <a:gd name="T17" fmla="*/ 656 h 1928"/>
                  <a:gd name="T18" fmla="*/ 407 w 817"/>
                  <a:gd name="T19" fmla="*/ 618 h 1928"/>
                  <a:gd name="T20" fmla="*/ 406 w 817"/>
                  <a:gd name="T21" fmla="*/ 581 h 1928"/>
                  <a:gd name="T22" fmla="*/ 402 w 817"/>
                  <a:gd name="T23" fmla="*/ 544 h 1928"/>
                  <a:gd name="T24" fmla="*/ 398 w 817"/>
                  <a:gd name="T25" fmla="*/ 508 h 1928"/>
                  <a:gd name="T26" fmla="*/ 391 w 817"/>
                  <a:gd name="T27" fmla="*/ 472 h 1928"/>
                  <a:gd name="T28" fmla="*/ 384 w 817"/>
                  <a:gd name="T29" fmla="*/ 438 h 1928"/>
                  <a:gd name="T30" fmla="*/ 375 w 817"/>
                  <a:gd name="T31" fmla="*/ 404 h 1928"/>
                  <a:gd name="T32" fmla="*/ 364 w 817"/>
                  <a:gd name="T33" fmla="*/ 371 h 1928"/>
                  <a:gd name="T34" fmla="*/ 353 w 817"/>
                  <a:gd name="T35" fmla="*/ 339 h 1928"/>
                  <a:gd name="T36" fmla="*/ 339 w 817"/>
                  <a:gd name="T37" fmla="*/ 308 h 1928"/>
                  <a:gd name="T38" fmla="*/ 325 w 817"/>
                  <a:gd name="T39" fmla="*/ 278 h 1928"/>
                  <a:gd name="T40" fmla="*/ 310 w 817"/>
                  <a:gd name="T41" fmla="*/ 249 h 1928"/>
                  <a:gd name="T42" fmla="*/ 293 w 817"/>
                  <a:gd name="T43" fmla="*/ 221 h 1928"/>
                  <a:gd name="T44" fmla="*/ 274 w 817"/>
                  <a:gd name="T45" fmla="*/ 195 h 1928"/>
                  <a:gd name="T46" fmla="*/ 255 w 817"/>
                  <a:gd name="T47" fmla="*/ 170 h 1928"/>
                  <a:gd name="T48" fmla="*/ 234 w 817"/>
                  <a:gd name="T49" fmla="*/ 146 h 1928"/>
                  <a:gd name="T50" fmla="*/ 213 w 817"/>
                  <a:gd name="T51" fmla="*/ 123 h 1928"/>
                  <a:gd name="T52" fmla="*/ 190 w 817"/>
                  <a:gd name="T53" fmla="*/ 102 h 1928"/>
                  <a:gd name="T54" fmla="*/ 166 w 817"/>
                  <a:gd name="T55" fmla="*/ 83 h 1928"/>
                  <a:gd name="T56" fmla="*/ 141 w 817"/>
                  <a:gd name="T57" fmla="*/ 65 h 1928"/>
                  <a:gd name="T58" fmla="*/ 114 w 817"/>
                  <a:gd name="T59" fmla="*/ 49 h 1928"/>
                  <a:gd name="T60" fmla="*/ 87 w 817"/>
                  <a:gd name="T61" fmla="*/ 34 h 1928"/>
                  <a:gd name="T62" fmla="*/ 73 w 817"/>
                  <a:gd name="T63" fmla="*/ 27 h 1928"/>
                  <a:gd name="T64" fmla="*/ 59 w 817"/>
                  <a:gd name="T65" fmla="*/ 21 h 1928"/>
                  <a:gd name="T66" fmla="*/ 45 w 817"/>
                  <a:gd name="T67" fmla="*/ 15 h 1928"/>
                  <a:gd name="T68" fmla="*/ 30 w 817"/>
                  <a:gd name="T69" fmla="*/ 9 h 1928"/>
                  <a:gd name="T70" fmla="*/ 15 w 817"/>
                  <a:gd name="T71" fmla="*/ 4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8100"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ransition>
    <p:wipe dir="r"/>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1"/>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1"/>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1"/>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noFill/>
        </p:spPr>
        <p:txBody>
          <a:bodyPr/>
          <a:lstStyle/>
          <a:p>
            <a:pPr eaLnBrk="1" hangingPunct="1"/>
            <a:r>
              <a:rPr lang="en-US" altLang="en-US" smtClean="0"/>
              <a:t>Web Icons</a:t>
            </a:r>
          </a:p>
        </p:txBody>
      </p:sp>
      <p:sp>
        <p:nvSpPr>
          <p:cNvPr id="3" name="TextBox 2"/>
          <p:cNvSpPr txBox="1"/>
          <p:nvPr/>
        </p:nvSpPr>
        <p:spPr>
          <a:xfrm>
            <a:off x="2981367" y="4184711"/>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mtClean="0"/>
              <a:t>Example of a chart</a:t>
            </a:r>
          </a:p>
        </p:txBody>
      </p:sp>
      <p:graphicFrame>
        <p:nvGraphicFramePr>
          <p:cNvPr id="9219" name="Object 3"/>
          <p:cNvGraphicFramePr>
            <a:graphicFrameLocks noGrp="1" noChangeAspect="1"/>
          </p:cNvGraphicFramePr>
          <p:nvPr>
            <p:ph type="chart" idx="1"/>
          </p:nvPr>
        </p:nvGraphicFramePr>
        <p:xfrm>
          <a:off x="2201863" y="1916113"/>
          <a:ext cx="5710237" cy="4291012"/>
        </p:xfrm>
        <a:graphic>
          <a:graphicData uri="http://schemas.openxmlformats.org/presentationml/2006/ole">
            <mc:AlternateContent xmlns:mc="http://schemas.openxmlformats.org/markup-compatibility/2006">
              <mc:Choice xmlns:v="urn:schemas-microsoft-com:vml" Requires="v">
                <p:oleObj spid="_x0000_s9221"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1863" y="1916113"/>
                        <a:ext cx="5710237" cy="4291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3"/>
          <p:cNvSpPr>
            <a:spLocks noGrp="1"/>
          </p:cNvSpPr>
          <p:nvPr>
            <p:ph type="dt" sz="quarter" idx="4294967295"/>
          </p:nvPr>
        </p:nvSpPr>
        <p:spPr>
          <a:xfrm>
            <a:off x="457200" y="6477000"/>
            <a:ext cx="2133600" cy="304800"/>
          </a:xfrm>
          <a:prstGeom prst="rect">
            <a:avLst/>
          </a:prstGeom>
        </p:spPr>
        <p:txBody>
          <a:bodyPr/>
          <a:lstStyle/>
          <a:p>
            <a:pPr>
              <a:defRPr/>
            </a:pPr>
            <a:r>
              <a:rPr lang="en-PH"/>
              <a:t>www.designfreebies.org</a:t>
            </a:r>
          </a:p>
        </p:txBody>
      </p:sp>
      <p:sp>
        <p:nvSpPr>
          <p:cNvPr id="20" name="Footer Placeholder 4"/>
          <p:cNvSpPr>
            <a:spLocks noGrp="1"/>
          </p:cNvSpPr>
          <p:nvPr>
            <p:ph type="ftr" sz="quarter" idx="4294967295"/>
          </p:nvPr>
        </p:nvSpPr>
        <p:spPr>
          <a:xfrm>
            <a:off x="5867400" y="6443663"/>
            <a:ext cx="2895600" cy="290512"/>
          </a:xfrm>
          <a:prstGeom prst="rect">
            <a:avLst/>
          </a:prstGeom>
        </p:spPr>
        <p:txBody>
          <a:bodyPr/>
          <a:lstStyle/>
          <a:p>
            <a:pPr>
              <a:defRPr/>
            </a:pPr>
            <a:r>
              <a:rPr lang="en-PH"/>
              <a:t>Company Logo</a:t>
            </a:r>
          </a:p>
        </p:txBody>
      </p:sp>
      <p:sp>
        <p:nvSpPr>
          <p:cNvPr id="7172"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Diagram</a:t>
            </a:r>
            <a:endParaRPr lang="en-PH" sz="2000" smtClean="0">
              <a:solidFill>
                <a:schemeClr val="bg1"/>
              </a:solidFill>
              <a:latin typeface="Verdana" panose="020B0604030504040204" pitchFamily="34" charset="0"/>
            </a:endParaRPr>
          </a:p>
        </p:txBody>
      </p:sp>
      <p:sp>
        <p:nvSpPr>
          <p:cNvPr id="7173" name="AutoShape 3"/>
          <p:cNvSpPr>
            <a:spLocks noChangeArrowheads="1"/>
          </p:cNvSpPr>
          <p:nvPr/>
        </p:nvSpPr>
        <p:spPr bwMode="auto">
          <a:xfrm>
            <a:off x="5943600" y="2667000"/>
            <a:ext cx="2286000" cy="2667000"/>
          </a:xfrm>
          <a:prstGeom prst="roundRect">
            <a:avLst>
              <a:gd name="adj" fmla="val 16667"/>
            </a:avLst>
          </a:prstGeom>
          <a:gradFill rotWithShape="1">
            <a:gsLst>
              <a:gs pos="0">
                <a:srgbClr val="FFC000"/>
              </a:gs>
              <a:gs pos="100000">
                <a:schemeClr val="bg1"/>
              </a:gs>
            </a:gsLst>
            <a:lin ang="13500000" scaled="1"/>
          </a:gradFill>
          <a:ln w="38100">
            <a:solidFill>
              <a:srgbClr val="C000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atin typeface="Verdana" panose="020B0604030504040204" pitchFamily="34" charset="0"/>
            </a:endParaRPr>
          </a:p>
        </p:txBody>
      </p:sp>
      <p:sp>
        <p:nvSpPr>
          <p:cNvPr id="7175" name="AutoShape 5"/>
          <p:cNvSpPr>
            <a:spLocks noChangeArrowheads="1"/>
          </p:cNvSpPr>
          <p:nvPr/>
        </p:nvSpPr>
        <p:spPr bwMode="auto">
          <a:xfrm>
            <a:off x="914400" y="2667000"/>
            <a:ext cx="2286000" cy="2971800"/>
          </a:xfrm>
          <a:prstGeom prst="roundRect">
            <a:avLst>
              <a:gd name="adj" fmla="val 16667"/>
            </a:avLst>
          </a:prstGeom>
          <a:gradFill flip="none" rotWithShape="1">
            <a:gsLst>
              <a:gs pos="0">
                <a:schemeClr val="accent1">
                  <a:lumMod val="60000"/>
                  <a:lumOff val="40000"/>
                </a:schemeClr>
              </a:gs>
              <a:gs pos="100000">
                <a:schemeClr val="bg1"/>
              </a:gs>
            </a:gsLst>
            <a:lin ang="18900000" scaled="1"/>
            <a:tileRect/>
          </a:gradFill>
          <a:ln w="38100">
            <a:solidFill>
              <a:schemeClr val="accent1">
                <a:lumMod val="75000"/>
              </a:schemeClr>
            </a:solidFill>
            <a:round/>
            <a:headEnd/>
            <a:tailEnd/>
          </a:ln>
        </p:spPr>
        <p:txBody>
          <a:bodyPr wrap="none" anchor="ctr"/>
          <a:lstStyle/>
          <a:p>
            <a:pPr algn="ctr" eaLnBrk="0" hangingPunct="0">
              <a:defRPr/>
            </a:pPr>
            <a:endParaRPr lang="en-US">
              <a:latin typeface="Verdana" pitchFamily="34" charset="0"/>
            </a:endParaRPr>
          </a:p>
        </p:txBody>
      </p:sp>
      <p:sp>
        <p:nvSpPr>
          <p:cNvPr id="7176" name="Text Box 6"/>
          <p:cNvSpPr txBox="1">
            <a:spLocks noChangeArrowheads="1"/>
          </p:cNvSpPr>
          <p:nvPr/>
        </p:nvSpPr>
        <p:spPr bwMode="auto">
          <a:xfrm>
            <a:off x="1066800" y="2743200"/>
            <a:ext cx="2038350" cy="2770188"/>
          </a:xfrm>
          <a:prstGeom prst="rect">
            <a:avLst/>
          </a:prstGeom>
          <a:noFill/>
          <a:ln w="9525">
            <a:noFill/>
            <a:miter lim="800000"/>
            <a:headEnd/>
            <a:tailEnd/>
          </a:ln>
        </p:spPr>
        <p:txBody>
          <a:bodyPr>
            <a:spAutoFit/>
          </a:bodyPr>
          <a:lstStyle/>
          <a:p>
            <a:pPr algn="l" eaLnBrk="0" hangingPunct="0">
              <a:defRPr/>
            </a:pPr>
            <a:r>
              <a:rPr lang="en-PH" sz="2000" b="1" dirty="0">
                <a:solidFill>
                  <a:schemeClr val="accent1">
                    <a:lumMod val="75000"/>
                  </a:schemeClr>
                </a:solidFill>
                <a:latin typeface="Arial" charset="0"/>
              </a:rPr>
              <a:t>Images</a:t>
            </a:r>
            <a:r>
              <a:rPr lang="en-PH" dirty="0">
                <a:solidFill>
                  <a:srgbClr val="000000"/>
                </a:solidFill>
                <a:latin typeface="Arial" charset="0"/>
              </a:rPr>
              <a:t> </a:t>
            </a:r>
          </a:p>
          <a:p>
            <a:pPr algn="l" eaLnBrk="0" hangingPunct="0">
              <a:defRPr/>
            </a:pPr>
            <a:r>
              <a:rPr lang="en-PH" sz="1400" dirty="0">
                <a:latin typeface="Arial" charset="0"/>
              </a:rPr>
              <a:t>Images are key elements of every presentation. Your audience has ears and eyes – they’ll want to see what you’re talking about, and a good visual cue will help them to understand your message much better.</a:t>
            </a:r>
            <a:endParaRPr lang="en-PH" sz="1400" dirty="0">
              <a:solidFill>
                <a:srgbClr val="000000"/>
              </a:solidFill>
              <a:latin typeface="Arial" charset="0"/>
            </a:endParaRPr>
          </a:p>
        </p:txBody>
      </p:sp>
      <p:sp>
        <p:nvSpPr>
          <p:cNvPr id="2" name="Text Box 19"/>
          <p:cNvSpPr txBox="1">
            <a:spLocks noChangeArrowheads="1"/>
          </p:cNvSpPr>
          <p:nvPr/>
        </p:nvSpPr>
        <p:spPr bwMode="auto">
          <a:xfrm>
            <a:off x="6115050" y="2819400"/>
            <a:ext cx="203835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2000" b="1">
                <a:solidFill>
                  <a:srgbClr val="C00000"/>
                </a:solidFill>
              </a:rPr>
              <a:t>Contrast</a:t>
            </a:r>
            <a:endParaRPr lang="en-PH">
              <a:solidFill>
                <a:srgbClr val="C00000"/>
              </a:solidFill>
            </a:endParaRPr>
          </a:p>
          <a:p>
            <a:pPr algn="l"/>
            <a:r>
              <a:rPr lang="en-PH" sz="1400"/>
              <a:t>If you want to play with colors, keep it easy on the eyes and always keep good contrast in mind so that your readers do not have to strain to guess what you’ve typed on your slide.</a:t>
            </a:r>
            <a:endParaRPr lang="en-PH" sz="1400">
              <a:solidFill>
                <a:srgbClr val="000000"/>
              </a:solidFill>
            </a:endParaRPr>
          </a:p>
        </p:txBody>
      </p:sp>
      <p:sp>
        <p:nvSpPr>
          <p:cNvPr id="18" name="Oval 21"/>
          <p:cNvSpPr>
            <a:spLocks noChangeArrowheads="1"/>
          </p:cNvSpPr>
          <p:nvPr/>
        </p:nvSpPr>
        <p:spPr bwMode="gray">
          <a:xfrm>
            <a:off x="3810000" y="1143000"/>
            <a:ext cx="1524000" cy="1520825"/>
          </a:xfrm>
          <a:prstGeom prst="ellipse">
            <a:avLst/>
          </a:prstGeom>
          <a:gradFill rotWithShape="1">
            <a:gsLst>
              <a:gs pos="0">
                <a:schemeClr val="accent6"/>
              </a:gs>
              <a:gs pos="100000">
                <a:schemeClr val="accent5">
                  <a:lumMod val="50000"/>
                </a:schemeClr>
              </a:gs>
            </a:gsLst>
            <a:lin ang="5400000" scaled="1"/>
          </a:gradFill>
          <a:ln w="9525">
            <a:noFill/>
            <a:round/>
            <a:headEnd/>
            <a:tailEnd/>
          </a:ln>
          <a:effectLst/>
        </p:spPr>
        <p:txBody>
          <a:bodyPr wrap="none" anchor="ctr"/>
          <a:lstStyle/>
          <a:p>
            <a:pPr>
              <a:defRPr/>
            </a:pPr>
            <a:endParaRPr lang="en-PH">
              <a:latin typeface="Arial" charset="0"/>
            </a:endParaRPr>
          </a:p>
        </p:txBody>
      </p:sp>
      <p:sp>
        <p:nvSpPr>
          <p:cNvPr id="21" name="Freeform 22"/>
          <p:cNvSpPr>
            <a:spLocks/>
          </p:cNvSpPr>
          <p:nvPr/>
        </p:nvSpPr>
        <p:spPr bwMode="gray">
          <a:xfrm>
            <a:off x="3984625" y="1168400"/>
            <a:ext cx="1174750" cy="57308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85000">
                <a:schemeClr val="accent6">
                  <a:alpha val="60000"/>
                </a:schemeClr>
              </a:gs>
            </a:gsLst>
            <a:lin ang="5400000" scaled="1"/>
          </a:gradFill>
          <a:ln w="0">
            <a:noFill/>
            <a:prstDash val="solid"/>
            <a:round/>
            <a:headEnd/>
            <a:tailEnd/>
          </a:ln>
          <a:effectLst/>
        </p:spPr>
        <p:txBody>
          <a:bodyPr/>
          <a:lstStyle/>
          <a:p>
            <a:pPr>
              <a:defRPr/>
            </a:pPr>
            <a:endParaRPr lang="en-PH">
              <a:latin typeface="Arial" charset="0"/>
            </a:endParaRPr>
          </a:p>
        </p:txBody>
      </p:sp>
      <p:sp>
        <p:nvSpPr>
          <p:cNvPr id="16" name="Text Box 23"/>
          <p:cNvSpPr txBox="1">
            <a:spLocks noChangeArrowheads="1"/>
          </p:cNvSpPr>
          <p:nvPr/>
        </p:nvSpPr>
        <p:spPr bwMode="gray">
          <a:xfrm>
            <a:off x="3886200" y="1905000"/>
            <a:ext cx="1371600" cy="396875"/>
          </a:xfrm>
          <a:prstGeom prst="rect">
            <a:avLst/>
          </a:prstGeom>
          <a:noFill/>
          <a:ln w="9525">
            <a:noFill/>
            <a:miter lim="800000"/>
            <a:headEnd/>
            <a:tailEnd/>
          </a:ln>
          <a:effectLst/>
        </p:spPr>
        <p:txBody>
          <a:bodyPr>
            <a:spAutoFit/>
          </a:bodyPr>
          <a:lstStyle/>
          <a:p>
            <a:pPr algn="ctr" eaLnBrk="0" hangingPunct="0">
              <a:defRPr/>
            </a:pPr>
            <a:r>
              <a:rPr lang="en-PH" sz="2000" b="1" dirty="0">
                <a:solidFill>
                  <a:srgbClr val="FFFFFF"/>
                </a:solidFill>
                <a:effectLst>
                  <a:outerShdw blurRad="38100" dist="38100" dir="2700000" algn="tl">
                    <a:srgbClr val="C0C0C0"/>
                  </a:outerShdw>
                </a:effectLst>
                <a:latin typeface="Arial" charset="0"/>
              </a:rPr>
              <a:t>Title</a:t>
            </a:r>
          </a:p>
        </p:txBody>
      </p:sp>
      <p:pic>
        <p:nvPicPr>
          <p:cNvPr id="7180" name="Picture 21" descr="template-2-arrow-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72038" y="2590800"/>
            <a:ext cx="9953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22" descr="template-2-arrow-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590800"/>
            <a:ext cx="9953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7249618"/>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Examples of default styles</a:t>
            </a:r>
          </a:p>
        </p:txBody>
      </p:sp>
      <p:sp>
        <p:nvSpPr>
          <p:cNvPr id="13315" name="Rectangle 3"/>
          <p:cNvSpPr>
            <a:spLocks noGrp="1" noChangeArrowheads="1"/>
          </p:cNvSpPr>
          <p:nvPr>
            <p:ph type="body" sz="half" idx="1"/>
          </p:nvPr>
        </p:nvSpPr>
        <p:spPr>
          <a:xfrm>
            <a:off x="2160588" y="1484313"/>
            <a:ext cx="3233737" cy="4940300"/>
          </a:xfrm>
        </p:spPr>
        <p:txBody>
          <a:bodyPr/>
          <a:lstStyle/>
          <a:p>
            <a:pPr eaLnBrk="1" hangingPunct="1"/>
            <a:r>
              <a:rPr lang="en-US" altLang="en-US" sz="2400" smtClean="0"/>
              <a:t>Text and lines are like this</a:t>
            </a:r>
          </a:p>
          <a:p>
            <a:pPr eaLnBrk="1" hangingPunct="1"/>
            <a:r>
              <a:rPr lang="en-US" altLang="en-US" sz="2400" u="sng" smtClean="0">
                <a:solidFill>
                  <a:schemeClr val="hlink"/>
                </a:solidFill>
              </a:rPr>
              <a:t>Hyperlinks like this</a:t>
            </a:r>
          </a:p>
          <a:p>
            <a:pPr eaLnBrk="1" hangingPunct="1"/>
            <a:r>
              <a:rPr lang="en-US" altLang="en-US" sz="2400" u="sng" smtClean="0">
                <a:solidFill>
                  <a:schemeClr val="folHlink"/>
                </a:solidFill>
              </a:rPr>
              <a:t>Visited hyperlinks like this</a:t>
            </a:r>
          </a:p>
        </p:txBody>
      </p:sp>
      <p:graphicFrame>
        <p:nvGraphicFramePr>
          <p:cNvPr id="66564" name="Group 4"/>
          <p:cNvGraphicFramePr>
            <a:graphicFrameLocks noGrp="1"/>
          </p:cNvGraphicFramePr>
          <p:nvPr>
            <p:ph sz="half" idx="2"/>
          </p:nvPr>
        </p:nvGraphicFramePr>
        <p:xfrm>
          <a:off x="5842000" y="1484313"/>
          <a:ext cx="2906713" cy="1608137"/>
        </p:xfrm>
        <a:graphic>
          <a:graphicData uri="http://schemas.openxmlformats.org/drawingml/2006/table">
            <a:tbl>
              <a:tblPr/>
              <a:tblGrid>
                <a:gridCol w="1454150"/>
                <a:gridCol w="1452563"/>
              </a:tblGrid>
              <a:tr h="804862">
                <a:tc>
                  <a:txBody>
                    <a:bodyPr/>
                    <a:lstStyle>
                      <a:lvl1pPr algn="l">
                        <a:spcBef>
                          <a:spcPct val="20000"/>
                        </a:spcBef>
                        <a:defRPr sz="2400">
                          <a:solidFill>
                            <a:schemeClr val="tx1"/>
                          </a:solidFill>
                          <a:latin typeface="Arial" panose="020B0604020202020204" pitchFamily="34" charset="0"/>
                          <a:cs typeface="Arial" panose="020B0604020202020204" pitchFamily="34" charset="0"/>
                        </a:defRPr>
                      </a:lvl1pPr>
                      <a:lvl2pPr algn="l">
                        <a:spcBef>
                          <a:spcPct val="20000"/>
                        </a:spcBef>
                        <a:defRPr sz="2000">
                          <a:solidFill>
                            <a:schemeClr val="tx1"/>
                          </a:solidFill>
                          <a:latin typeface="Arial" panose="020B0604020202020204" pitchFamily="34" charset="0"/>
                          <a:cs typeface="Arial" panose="020B0604020202020204" pitchFamily="34" charset="0"/>
                        </a:defRPr>
                      </a:lvl2pPr>
                      <a:lvl3pPr algn="l">
                        <a:spcBef>
                          <a:spcPct val="20000"/>
                        </a:spcBef>
                        <a:defRPr>
                          <a:solidFill>
                            <a:schemeClr val="tx1"/>
                          </a:solidFill>
                          <a:latin typeface="Arial" panose="020B0604020202020204" pitchFamily="34" charset="0"/>
                          <a:cs typeface="Arial" panose="020B0604020202020204" pitchFamily="34" charset="0"/>
                        </a:defRPr>
                      </a:lvl3pPr>
                      <a:lvl4pPr algn="l">
                        <a:spcBef>
                          <a:spcPct val="20000"/>
                        </a:spcBef>
                        <a:defRPr sz="1600">
                          <a:solidFill>
                            <a:schemeClr val="tx1"/>
                          </a:solidFill>
                          <a:latin typeface="Arial" panose="020B0604020202020204" pitchFamily="34" charset="0"/>
                          <a:cs typeface="Arial" panose="020B0604020202020204" pitchFamily="34" charset="0"/>
                        </a:defRPr>
                      </a:lvl4pPr>
                      <a:lvl5pPr algn="l">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400">
                          <a:solidFill>
                            <a:schemeClr val="tx1"/>
                          </a:solidFill>
                          <a:latin typeface="Arial" panose="020B0604020202020204" pitchFamily="34" charset="0"/>
                          <a:cs typeface="Arial" panose="020B0604020202020204" pitchFamily="34" charset="0"/>
                        </a:defRPr>
                      </a:lvl1pPr>
                      <a:lvl2pPr algn="l">
                        <a:spcBef>
                          <a:spcPct val="20000"/>
                        </a:spcBef>
                        <a:defRPr sz="2000">
                          <a:solidFill>
                            <a:schemeClr val="tx1"/>
                          </a:solidFill>
                          <a:latin typeface="Arial" panose="020B0604020202020204" pitchFamily="34" charset="0"/>
                          <a:cs typeface="Arial" panose="020B0604020202020204" pitchFamily="34" charset="0"/>
                        </a:defRPr>
                      </a:lvl2pPr>
                      <a:lvl3pPr algn="l">
                        <a:spcBef>
                          <a:spcPct val="20000"/>
                        </a:spcBef>
                        <a:defRPr>
                          <a:solidFill>
                            <a:schemeClr val="tx1"/>
                          </a:solidFill>
                          <a:latin typeface="Arial" panose="020B0604020202020204" pitchFamily="34" charset="0"/>
                          <a:cs typeface="Arial" panose="020B0604020202020204" pitchFamily="34" charset="0"/>
                        </a:defRPr>
                      </a:lvl3pPr>
                      <a:lvl4pPr algn="l">
                        <a:spcBef>
                          <a:spcPct val="20000"/>
                        </a:spcBef>
                        <a:defRPr sz="1600">
                          <a:solidFill>
                            <a:schemeClr val="tx1"/>
                          </a:solidFill>
                          <a:latin typeface="Arial" panose="020B0604020202020204" pitchFamily="34" charset="0"/>
                          <a:cs typeface="Arial" panose="020B0604020202020204" pitchFamily="34" charset="0"/>
                        </a:defRPr>
                      </a:lvl4pPr>
                      <a:lvl5pPr algn="l">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3275">
                <a:tc>
                  <a:txBody>
                    <a:bodyPr/>
                    <a:lstStyle>
                      <a:lvl1pPr algn="l">
                        <a:spcBef>
                          <a:spcPct val="20000"/>
                        </a:spcBef>
                        <a:defRPr sz="2400">
                          <a:solidFill>
                            <a:schemeClr val="tx1"/>
                          </a:solidFill>
                          <a:latin typeface="Arial" panose="020B0604020202020204" pitchFamily="34" charset="0"/>
                          <a:cs typeface="Arial" panose="020B0604020202020204" pitchFamily="34" charset="0"/>
                        </a:defRPr>
                      </a:lvl1pPr>
                      <a:lvl2pPr algn="l">
                        <a:spcBef>
                          <a:spcPct val="20000"/>
                        </a:spcBef>
                        <a:defRPr sz="2000">
                          <a:solidFill>
                            <a:schemeClr val="tx1"/>
                          </a:solidFill>
                          <a:latin typeface="Arial" panose="020B0604020202020204" pitchFamily="34" charset="0"/>
                          <a:cs typeface="Arial" panose="020B0604020202020204" pitchFamily="34" charset="0"/>
                        </a:defRPr>
                      </a:lvl2pPr>
                      <a:lvl3pPr algn="l">
                        <a:spcBef>
                          <a:spcPct val="20000"/>
                        </a:spcBef>
                        <a:defRPr>
                          <a:solidFill>
                            <a:schemeClr val="tx1"/>
                          </a:solidFill>
                          <a:latin typeface="Arial" panose="020B0604020202020204" pitchFamily="34" charset="0"/>
                          <a:cs typeface="Arial" panose="020B0604020202020204" pitchFamily="34" charset="0"/>
                        </a:defRPr>
                      </a:lvl3pPr>
                      <a:lvl4pPr algn="l">
                        <a:spcBef>
                          <a:spcPct val="20000"/>
                        </a:spcBef>
                        <a:defRPr sz="1600">
                          <a:solidFill>
                            <a:schemeClr val="tx1"/>
                          </a:solidFill>
                          <a:latin typeface="Arial" panose="020B0604020202020204" pitchFamily="34" charset="0"/>
                          <a:cs typeface="Arial" panose="020B0604020202020204" pitchFamily="34" charset="0"/>
                        </a:defRPr>
                      </a:lvl4pPr>
                      <a:lvl5pPr algn="l">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400">
                          <a:solidFill>
                            <a:schemeClr val="tx1"/>
                          </a:solidFill>
                          <a:latin typeface="Arial" panose="020B0604020202020204" pitchFamily="34" charset="0"/>
                          <a:cs typeface="Arial" panose="020B0604020202020204" pitchFamily="34" charset="0"/>
                        </a:defRPr>
                      </a:lvl1pPr>
                      <a:lvl2pPr algn="l">
                        <a:spcBef>
                          <a:spcPct val="20000"/>
                        </a:spcBef>
                        <a:defRPr sz="2000">
                          <a:solidFill>
                            <a:schemeClr val="tx1"/>
                          </a:solidFill>
                          <a:latin typeface="Arial" panose="020B0604020202020204" pitchFamily="34" charset="0"/>
                          <a:cs typeface="Arial" panose="020B0604020202020204" pitchFamily="34" charset="0"/>
                        </a:defRPr>
                      </a:lvl2pPr>
                      <a:lvl3pPr algn="l">
                        <a:spcBef>
                          <a:spcPct val="20000"/>
                        </a:spcBef>
                        <a:defRPr>
                          <a:solidFill>
                            <a:schemeClr val="tx1"/>
                          </a:solidFill>
                          <a:latin typeface="Arial" panose="020B0604020202020204" pitchFamily="34" charset="0"/>
                          <a:cs typeface="Arial" panose="020B0604020202020204" pitchFamily="34" charset="0"/>
                        </a:defRPr>
                      </a:lvl3pPr>
                      <a:lvl4pPr algn="l">
                        <a:spcBef>
                          <a:spcPct val="20000"/>
                        </a:spcBef>
                        <a:defRPr sz="1600">
                          <a:solidFill>
                            <a:schemeClr val="tx1"/>
                          </a:solidFill>
                          <a:latin typeface="Arial" panose="020B0604020202020204" pitchFamily="34" charset="0"/>
                          <a:cs typeface="Arial" panose="020B0604020202020204" pitchFamily="34" charset="0"/>
                        </a:defRPr>
                      </a:lvl4pPr>
                      <a:lvl5pPr algn="l">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2303463" y="4737100"/>
            <a:ext cx="2074862" cy="130651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Text box</a:t>
            </a:r>
          </a:p>
        </p:txBody>
      </p:sp>
      <p:sp>
        <p:nvSpPr>
          <p:cNvPr id="13328" name="Rectangle 16"/>
          <p:cNvSpPr>
            <a:spLocks noChangeArrowheads="1"/>
          </p:cNvSpPr>
          <p:nvPr/>
        </p:nvSpPr>
        <p:spPr bwMode="auto">
          <a:xfrm>
            <a:off x="4845050" y="4737100"/>
            <a:ext cx="2074863" cy="1306513"/>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lgn="ctr">
              <a:defRPr>
                <a:solidFill>
                  <a:schemeClr val="tx1"/>
                </a:solidFill>
                <a:latin typeface="Arial" panose="020B0604020202020204" pitchFamily="34" charset="0"/>
                <a:cs typeface="Arial" panose="020B0604020202020204" pitchFamily="34" charset="0"/>
              </a:defRPr>
            </a:lvl1pPr>
            <a:lvl2pPr marL="742950" indent="-285750" algn="ctr">
              <a:defRPr>
                <a:solidFill>
                  <a:schemeClr val="tx1"/>
                </a:solidFill>
                <a:latin typeface="Arial" panose="020B0604020202020204" pitchFamily="34" charset="0"/>
                <a:cs typeface="Arial" panose="020B0604020202020204" pitchFamily="34" charset="0"/>
              </a:defRPr>
            </a:lvl2pPr>
            <a:lvl3pPr marL="1143000" indent="-228600" algn="ctr">
              <a:defRPr>
                <a:solidFill>
                  <a:schemeClr val="tx1"/>
                </a:solidFill>
                <a:latin typeface="Arial" panose="020B0604020202020204" pitchFamily="34" charset="0"/>
                <a:cs typeface="Arial" panose="020B0604020202020204" pitchFamily="34" charset="0"/>
              </a:defRPr>
            </a:lvl3pPr>
            <a:lvl4pPr marL="1600200" indent="-228600" algn="ctr">
              <a:defRPr>
                <a:solidFill>
                  <a:schemeClr val="tx1"/>
                </a:solidFill>
                <a:latin typeface="Arial" panose="020B0604020202020204" pitchFamily="34" charset="0"/>
                <a:cs typeface="Arial" panose="020B0604020202020204" pitchFamily="34" charset="0"/>
              </a:defRPr>
            </a:lvl4pPr>
            <a:lvl5pPr marL="2057400" indent="-228600" algn="ctr">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Text box</a:t>
            </a:r>
          </a:p>
          <a:p>
            <a:pPr eaLnBrk="1" hangingPunct="1"/>
            <a:r>
              <a:rPr lang="en-US" altLang="en-US"/>
              <a:t>With shadow</a:t>
            </a:r>
          </a:p>
        </p:txBody>
      </p:sp>
      <p:sp>
        <p:nvSpPr>
          <p:cNvPr id="13329" name="Line 17"/>
          <p:cNvSpPr>
            <a:spLocks noChangeShapeType="1"/>
          </p:cNvSpPr>
          <p:nvPr/>
        </p:nvSpPr>
        <p:spPr bwMode="auto">
          <a:xfrm flipV="1">
            <a:off x="4902200" y="2247900"/>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ate Placeholder 3"/>
          <p:cNvSpPr>
            <a:spLocks noGrp="1"/>
          </p:cNvSpPr>
          <p:nvPr>
            <p:ph type="dt" sz="quarter" idx="4294967295"/>
          </p:nvPr>
        </p:nvSpPr>
        <p:spPr>
          <a:xfrm>
            <a:off x="457200" y="6477000"/>
            <a:ext cx="2133600" cy="304800"/>
          </a:xfrm>
          <a:prstGeom prst="rect">
            <a:avLst/>
          </a:prstGeom>
        </p:spPr>
        <p:txBody>
          <a:bodyPr/>
          <a:lstStyle/>
          <a:p>
            <a:pPr>
              <a:defRPr/>
            </a:pPr>
            <a:r>
              <a:rPr lang="en-PH"/>
              <a:t>www.designfreebies.org</a:t>
            </a:r>
          </a:p>
        </p:txBody>
      </p:sp>
      <p:sp>
        <p:nvSpPr>
          <p:cNvPr id="25" name="Footer Placeholder 4"/>
          <p:cNvSpPr>
            <a:spLocks noGrp="1"/>
          </p:cNvSpPr>
          <p:nvPr>
            <p:ph type="ftr" sz="quarter" idx="4294967295"/>
          </p:nvPr>
        </p:nvSpPr>
        <p:spPr>
          <a:xfrm>
            <a:off x="5867400" y="6443663"/>
            <a:ext cx="2895600" cy="290512"/>
          </a:xfrm>
          <a:prstGeom prst="rect">
            <a:avLst/>
          </a:prstGeom>
        </p:spPr>
        <p:txBody>
          <a:bodyPr/>
          <a:lstStyle/>
          <a:p>
            <a:pPr>
              <a:defRPr/>
            </a:pPr>
            <a:r>
              <a:rPr lang="en-PH"/>
              <a:t>Company Logo</a:t>
            </a:r>
          </a:p>
        </p:txBody>
      </p:sp>
      <p:sp>
        <p:nvSpPr>
          <p:cNvPr id="11268" name="Rectangle 2"/>
          <p:cNvSpPr>
            <a:spLocks noGrp="1" noChangeArrowheads="1"/>
          </p:cNvSpPr>
          <p:nvPr>
            <p:ph type="title"/>
          </p:nvPr>
        </p:nvSpPr>
        <p:spPr/>
        <p:txBody>
          <a:bodyPr/>
          <a:lstStyle/>
          <a:p>
            <a:r>
              <a:rPr lang="en-PH" smtClean="0">
                <a:latin typeface="Verdana" panose="020B0604030504040204" pitchFamily="34" charset="0"/>
              </a:rPr>
              <a:t>Diagram</a:t>
            </a:r>
            <a:endParaRPr lang="en-PH" sz="1800" smtClean="0">
              <a:latin typeface="Verdana" panose="020B0604030504040204" pitchFamily="34" charset="0"/>
            </a:endParaRPr>
          </a:p>
        </p:txBody>
      </p:sp>
      <p:sp>
        <p:nvSpPr>
          <p:cNvPr id="12294" name="AutoShape 4"/>
          <p:cNvSpPr>
            <a:spLocks noChangeArrowheads="1"/>
          </p:cNvSpPr>
          <p:nvPr/>
        </p:nvSpPr>
        <p:spPr bwMode="auto">
          <a:xfrm>
            <a:off x="3424238" y="2465388"/>
            <a:ext cx="2295525" cy="3155950"/>
          </a:xfrm>
          <a:prstGeom prst="roundRect">
            <a:avLst>
              <a:gd name="adj" fmla="val 4690"/>
            </a:avLst>
          </a:prstGeom>
          <a:noFill/>
          <a:ln w="57150">
            <a:solidFill>
              <a:schemeClr val="accent6"/>
            </a:solidFill>
            <a:round/>
            <a:headEnd/>
            <a:tailEnd/>
          </a:ln>
        </p:spPr>
        <p:txBody>
          <a:bodyPr wrap="none" anchor="ctr"/>
          <a:lstStyle/>
          <a:p>
            <a:pPr>
              <a:defRPr/>
            </a:pPr>
            <a:endParaRPr lang="en-US">
              <a:latin typeface="Arial" charset="0"/>
            </a:endParaRPr>
          </a:p>
        </p:txBody>
      </p:sp>
      <p:sp>
        <p:nvSpPr>
          <p:cNvPr id="95237" name="AutoShape 5"/>
          <p:cNvSpPr>
            <a:spLocks noChangeArrowheads="1"/>
          </p:cNvSpPr>
          <p:nvPr/>
        </p:nvSpPr>
        <p:spPr bwMode="gray">
          <a:xfrm>
            <a:off x="3657600" y="2327275"/>
            <a:ext cx="1863725" cy="287338"/>
          </a:xfrm>
          <a:prstGeom prst="roundRect">
            <a:avLst>
              <a:gd name="adj" fmla="val 50000"/>
            </a:avLst>
          </a:prstGeom>
          <a:solidFill>
            <a:schemeClr val="accent6"/>
          </a:solidFill>
          <a:ln w="9525">
            <a:noFill/>
            <a:round/>
            <a:headEnd/>
            <a:tailEnd/>
          </a:ln>
        </p:spPr>
        <p:txBody>
          <a:bodyPr wrap="none" anchor="ctr"/>
          <a:lstStyle/>
          <a:p>
            <a:pPr>
              <a:defRPr/>
            </a:pPr>
            <a:endParaRPr lang="en-PH">
              <a:latin typeface="Arial" charset="0"/>
            </a:endParaRPr>
          </a:p>
        </p:txBody>
      </p:sp>
      <p:sp>
        <p:nvSpPr>
          <p:cNvPr id="11271" name="AutoShape 8"/>
          <p:cNvSpPr>
            <a:spLocks noChangeArrowheads="1"/>
          </p:cNvSpPr>
          <p:nvPr/>
        </p:nvSpPr>
        <p:spPr bwMode="auto">
          <a:xfrm>
            <a:off x="5934075" y="2101850"/>
            <a:ext cx="2295525" cy="3155950"/>
          </a:xfrm>
          <a:prstGeom prst="roundRect">
            <a:avLst>
              <a:gd name="adj" fmla="val 4690"/>
            </a:avLst>
          </a:prstGeom>
          <a:noFill/>
          <a:ln w="57150">
            <a:solidFill>
              <a:srgbClr val="33BB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1272" name="AutoShape 9"/>
          <p:cNvSpPr>
            <a:spLocks noChangeArrowheads="1"/>
          </p:cNvSpPr>
          <p:nvPr/>
        </p:nvSpPr>
        <p:spPr bwMode="gray">
          <a:xfrm>
            <a:off x="6149975" y="1958975"/>
            <a:ext cx="1863725" cy="287338"/>
          </a:xfrm>
          <a:prstGeom prst="roundRect">
            <a:avLst>
              <a:gd name="adj" fmla="val 50000"/>
            </a:avLst>
          </a:prstGeom>
          <a:solidFill>
            <a:srgbClr val="28AAE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1273" name="Text Box 13"/>
          <p:cNvSpPr txBox="1">
            <a:spLocks noChangeArrowheads="1"/>
          </p:cNvSpPr>
          <p:nvPr/>
        </p:nvSpPr>
        <p:spPr bwMode="gray">
          <a:xfrm>
            <a:off x="3914775" y="2298700"/>
            <a:ext cx="1308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r>
              <a:rPr lang="en-PH" sz="1400"/>
              <a:t>Add Your Title</a:t>
            </a:r>
          </a:p>
        </p:txBody>
      </p:sp>
      <p:sp>
        <p:nvSpPr>
          <p:cNvPr id="11274" name="Text Box 14"/>
          <p:cNvSpPr txBox="1">
            <a:spLocks noChangeArrowheads="1"/>
          </p:cNvSpPr>
          <p:nvPr/>
        </p:nvSpPr>
        <p:spPr bwMode="gray">
          <a:xfrm>
            <a:off x="6429375" y="1941513"/>
            <a:ext cx="1308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r>
              <a:rPr lang="en-PH" sz="1400"/>
              <a:t>Add Your Title</a:t>
            </a:r>
          </a:p>
        </p:txBody>
      </p:sp>
      <p:sp>
        <p:nvSpPr>
          <p:cNvPr id="11275" name="AutoShape 16"/>
          <p:cNvSpPr>
            <a:spLocks noChangeArrowheads="1"/>
          </p:cNvSpPr>
          <p:nvPr/>
        </p:nvSpPr>
        <p:spPr bwMode="auto">
          <a:xfrm>
            <a:off x="914400" y="2759075"/>
            <a:ext cx="2295525" cy="3155950"/>
          </a:xfrm>
          <a:prstGeom prst="roundRect">
            <a:avLst>
              <a:gd name="adj" fmla="val 4690"/>
            </a:avLst>
          </a:prstGeom>
          <a:noFill/>
          <a:ln w="57150">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1276" name="AutoShape 17"/>
          <p:cNvSpPr>
            <a:spLocks noChangeArrowheads="1"/>
          </p:cNvSpPr>
          <p:nvPr/>
        </p:nvSpPr>
        <p:spPr bwMode="gray">
          <a:xfrm>
            <a:off x="1130300" y="2616200"/>
            <a:ext cx="1863725" cy="287338"/>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1277" name="Text Box 20"/>
          <p:cNvSpPr txBox="1">
            <a:spLocks noChangeArrowheads="1"/>
          </p:cNvSpPr>
          <p:nvPr/>
        </p:nvSpPr>
        <p:spPr bwMode="gray">
          <a:xfrm>
            <a:off x="1400175" y="2590800"/>
            <a:ext cx="1308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r>
              <a:rPr lang="en-PH" sz="1400"/>
              <a:t>Add Your Title</a:t>
            </a:r>
          </a:p>
        </p:txBody>
      </p:sp>
      <p:sp>
        <p:nvSpPr>
          <p:cNvPr id="11278" name="Text Box 21"/>
          <p:cNvSpPr txBox="1">
            <a:spLocks noChangeArrowheads="1"/>
          </p:cNvSpPr>
          <p:nvPr/>
        </p:nvSpPr>
        <p:spPr bwMode="auto">
          <a:xfrm>
            <a:off x="990600" y="3019425"/>
            <a:ext cx="21336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1600"/>
              <a:t>Start by scheduling the time you need to prepare, including filling out a planner, writing your script, and speaking it out. When you speak it out, time it and record it. Listen to the recording and edit. </a:t>
            </a:r>
          </a:p>
        </p:txBody>
      </p:sp>
      <p:sp>
        <p:nvSpPr>
          <p:cNvPr id="11279" name="Text Box 22"/>
          <p:cNvSpPr txBox="1">
            <a:spLocks noChangeArrowheads="1"/>
          </p:cNvSpPr>
          <p:nvPr/>
        </p:nvSpPr>
        <p:spPr bwMode="auto">
          <a:xfrm>
            <a:off x="3505200" y="2698750"/>
            <a:ext cx="21336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1600"/>
              <a:t>Storyboard your slides, based on your planner. Figure out the best way to show your points, including data, images, video, and diagrams. </a:t>
            </a:r>
          </a:p>
        </p:txBody>
      </p:sp>
      <p:sp>
        <p:nvSpPr>
          <p:cNvPr id="11280" name="Text Box 23"/>
          <p:cNvSpPr txBox="1">
            <a:spLocks noChangeArrowheads="1"/>
          </p:cNvSpPr>
          <p:nvPr/>
        </p:nvSpPr>
        <p:spPr bwMode="auto">
          <a:xfrm>
            <a:off x="6019800" y="2303463"/>
            <a:ext cx="21336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1600"/>
              <a:t>Practice delivering your presentation several times until it’s smooth. Delivery is where the rubber hits the road, so you should never wing it. </a:t>
            </a:r>
          </a:p>
        </p:txBody>
      </p:sp>
      <p:pic>
        <p:nvPicPr>
          <p:cNvPr id="11281" name="Picture 18" descr="template-2-arrow-3.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447800"/>
            <a:ext cx="1795463"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2" name="Picture 19" descr="template-2-arrow-4.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976639">
            <a:off x="2254250" y="1733550"/>
            <a:ext cx="1639888"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21830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B3CCE6"/>
      </a:dk1>
      <a:lt1>
        <a:srgbClr val="FFFFFF"/>
      </a:lt1>
      <a:dk2>
        <a:srgbClr val="6698CC"/>
      </a:dk2>
      <a:lt2>
        <a:srgbClr val="2E4C6B"/>
      </a:lt2>
      <a:accent1>
        <a:srgbClr val="336599"/>
      </a:accent1>
      <a:accent2>
        <a:srgbClr val="2E4C6B"/>
      </a:accent2>
      <a:accent3>
        <a:srgbClr val="B8CAE2"/>
      </a:accent3>
      <a:accent4>
        <a:srgbClr val="DADADA"/>
      </a:accent4>
      <a:accent5>
        <a:srgbClr val="ADB8CA"/>
      </a:accent5>
      <a:accent6>
        <a:srgbClr val="294460"/>
      </a:accent6>
      <a:hlink>
        <a:srgbClr val="D1E4FF"/>
      </a:hlink>
      <a:folHlink>
        <a:srgbClr val="B3CCE6"/>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8E8AB4"/>
        </a:dk1>
        <a:lt1>
          <a:srgbClr val="F8F8F8"/>
        </a:lt1>
        <a:dk2>
          <a:srgbClr val="5D5888"/>
        </a:dk2>
        <a:lt2>
          <a:srgbClr val="FFFFFF"/>
        </a:lt2>
        <a:accent1>
          <a:srgbClr val="191077"/>
        </a:accent1>
        <a:accent2>
          <a:srgbClr val="BC0606"/>
        </a:accent2>
        <a:accent3>
          <a:srgbClr val="B6B4C3"/>
        </a:accent3>
        <a:accent4>
          <a:srgbClr val="D4D4D4"/>
        </a:accent4>
        <a:accent5>
          <a:srgbClr val="ABAABD"/>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8E8AB4"/>
        </a:dk1>
        <a:lt1>
          <a:srgbClr val="F8F8F8"/>
        </a:lt1>
        <a:dk2>
          <a:srgbClr val="5D5888"/>
        </a:dk2>
        <a:lt2>
          <a:srgbClr val="FFFFFF"/>
        </a:lt2>
        <a:accent1>
          <a:srgbClr val="FFFFFF"/>
        </a:accent1>
        <a:accent2>
          <a:srgbClr val="BC0606"/>
        </a:accent2>
        <a:accent3>
          <a:srgbClr val="B6B4C3"/>
        </a:accent3>
        <a:accent4>
          <a:srgbClr val="D4D4D4"/>
        </a:accent4>
        <a:accent5>
          <a:srgbClr val="FFFFFF"/>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8E8AB4"/>
        </a:dk1>
        <a:lt1>
          <a:srgbClr val="F8F8F8"/>
        </a:lt1>
        <a:dk2>
          <a:srgbClr val="5D5888"/>
        </a:dk2>
        <a:lt2>
          <a:srgbClr val="FFFFFF"/>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8E8AB4"/>
        </a:dk1>
        <a:lt1>
          <a:srgbClr val="F8F8F8"/>
        </a:lt1>
        <a:dk2>
          <a:srgbClr val="5D5888"/>
        </a:dk2>
        <a:lt2>
          <a:srgbClr val="463F83"/>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833</TotalTime>
  <Words>234</Words>
  <Application>Microsoft Office PowerPoint</Application>
  <PresentationFormat>On-screen Show (4:3)</PresentationFormat>
  <Paragraphs>32</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Web Icons</vt:lpstr>
      <vt:lpstr>Example of a chart</vt:lpstr>
      <vt:lpstr>Diagram</vt:lpstr>
      <vt:lpstr>Examples of default styles</vt:lpstr>
      <vt:lpstr>Diagram</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Icons Template</dc:title>
  <dc:creator>Presentation Magazine</dc:creator>
  <cp:lastModifiedBy>Nasrin</cp:lastModifiedBy>
  <cp:revision>29</cp:revision>
  <dcterms:created xsi:type="dcterms:W3CDTF">2005-03-15T10:04:38Z</dcterms:created>
  <dcterms:modified xsi:type="dcterms:W3CDTF">2015-12-16T15:21:05Z</dcterms:modified>
</cp:coreProperties>
</file>