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59" r:id="rId3"/>
    <p:sldId id="260" r:id="rId4"/>
    <p:sldId id="265" r:id="rId5"/>
    <p:sldId id="266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AB184"/>
    <a:srgbClr val="996633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690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D776066-81F8-47F8-9173-7162E4D40E26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F6D6C45-0E54-4C1F-9DC9-E075D994D36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08719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0C93D94-A9B6-4D72-8A22-AC9808D56BBA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12741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9144000" cy="473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2133600"/>
          </a:xfrm>
          <a:prstGeom prst="rect">
            <a:avLst/>
          </a:prstGeom>
          <a:solidFill>
            <a:srgbClr val="CAB1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574" y="316430"/>
            <a:ext cx="7772400" cy="72251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8414" y="1038941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FE8E3-DA1D-4270-ADEF-6A60D340CF2F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A75614-D222-4412-915F-426338D406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08301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6AAE9-1CA4-4414-9728-ED95C7EAB2E2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7FD02-1B9C-45AD-8F21-183B243D0FE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6969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BB5FB-1AB4-404F-9374-E25BC8003FB2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AFB2E-7C5B-470C-B16A-DEC2676A72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2371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36FEE-356C-418E-9233-BAE1C76559A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D1CF7-69EE-43FA-AD15-7C10DFF8B79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6485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A0CAE-B9E3-43FD-B269-99B6F69667FF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E70DF-E0F9-4B50-9E07-9FB29C4A523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9271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B66EB-2078-49E5-AB7C-3E918B8B39E8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1C42F-E90C-4FC1-AF02-84E32EF3F9C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6872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D069E-20D3-43C9-9C5B-14D2DB1A27BC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D231F-EDEB-4058-9BD7-3F051B9B562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2468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757A5-AB26-4EB4-B5B1-789C19FEB41B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001B-B1DB-4C56-BB5A-F64034AC0C6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34290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A5D02-5643-4F8F-A75E-089823555DDB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54338-717B-45CA-88AB-6C9BC21814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9184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AD357-0971-4557-A425-DEFC5B4C56E8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31DB5-7047-406E-9D31-91664A1294A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5043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56D1F-C8E3-48D4-ABEE-8999FC3EA4C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80857-BCB0-4526-9A09-33ED1094EC4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4131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2479675" cy="473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2479675" cy="2133600"/>
          </a:xfrm>
          <a:prstGeom prst="rect">
            <a:avLst/>
          </a:prstGeom>
          <a:solidFill>
            <a:srgbClr val="CAB1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EB6543-D84D-4467-8B1A-9C9F10C6B0D6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C7C27A0-A3F9-4298-A7F1-7DF85C09AC2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Microsoft_Excel_97-2003_Worksheet1.xls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12788" y="315913"/>
            <a:ext cx="7772400" cy="722312"/>
          </a:xfrm>
        </p:spPr>
        <p:txBody>
          <a:bodyPr/>
          <a:lstStyle/>
          <a:p>
            <a:r>
              <a:rPr lang="en-GB" altLang="en-US" smtClean="0"/>
              <a:t>PowerPoint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58900" y="1038225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7784" y="2188314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2555875" y="1628775"/>
          <a:ext cx="6403975" cy="345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r:id="rId4" imgW="7340220" imgH="3944454" progId="Excel.Chart.8">
                  <p:embed/>
                </p:oleObj>
              </mc:Choice>
              <mc:Fallback>
                <p:oleObj r:id="rId4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1628775"/>
                        <a:ext cx="6403975" cy="345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618038" y="3006725"/>
            <a:ext cx="827087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5694363" y="3006725"/>
            <a:ext cx="827087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565525" y="4621213"/>
            <a:ext cx="827088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4633913" y="4621213"/>
            <a:ext cx="827087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5702300" y="4621213"/>
            <a:ext cx="827088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6772275" y="4621213"/>
            <a:ext cx="827088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6754813" y="3006725"/>
            <a:ext cx="827087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3549650" y="3006725"/>
            <a:ext cx="827088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330575" y="2366963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4648200" y="2244725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5599113" y="2366963"/>
            <a:ext cx="10175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878638" y="2244725"/>
            <a:ext cx="5794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3708400" y="3981450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4654550" y="3981450"/>
            <a:ext cx="8048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5589588" y="3859213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6670675" y="3857625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1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19539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54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F0C5D4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76</Words>
  <Application>Microsoft Office PowerPoint</Application>
  <PresentationFormat>On-screen Show (4:3)</PresentationFormat>
  <Paragraphs>65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PowerPoint Template</vt:lpstr>
      <vt:lpstr>Sample Chart</vt:lpstr>
      <vt:lpstr>Colour scheme</vt:lpstr>
      <vt:lpstr>Pie Chart</vt:lpstr>
      <vt:lpstr>Table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Nasrin</cp:lastModifiedBy>
  <cp:revision>18</cp:revision>
  <dcterms:created xsi:type="dcterms:W3CDTF">2011-07-11T11:56:50Z</dcterms:created>
  <dcterms:modified xsi:type="dcterms:W3CDTF">2015-12-16T15:06:58Z</dcterms:modified>
</cp:coreProperties>
</file>