
<file path=[Content_Types].xml><?xml version="1.0" encoding="utf-8"?>
<Types xmlns="http://schemas.openxmlformats.org/package/2006/content-types">
  <Default Extension="png" ContentType="image/png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8" r:id="rId2"/>
    <p:sldId id="263" r:id="rId3"/>
    <p:sldId id="264" r:id="rId4"/>
    <p:sldId id="261" r:id="rId5"/>
    <p:sldId id="265" r:id="rId6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40202"/>
    <a:srgbClr val="020207"/>
    <a:srgbClr val="15B7B0"/>
    <a:srgbClr val="0908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06" autoAdjust="0"/>
    <p:restoredTop sz="94660"/>
  </p:normalViewPr>
  <p:slideViewPr>
    <p:cSldViewPr snapToGrid="0">
      <p:cViewPr varScale="1">
        <p:scale>
          <a:sx n="69" d="100"/>
          <a:sy n="69" d="100"/>
        </p:scale>
        <p:origin x="-5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72" d="100"/>
          <a:sy n="72" d="100"/>
        </p:scale>
        <p:origin x="-2274" y="-114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586F4F9F-D7EC-498D-A96B-AF1B53FE70BF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FC13C7A3-F5DD-465E-9703-0D10CB66F88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952779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2D5AB65E-56BD-45C4-996F-9AC6C08057B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079384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B5D1C9B-1722-494D-9375-39D3530D98A6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32252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03A52A0-3287-4F7C-99A8-8C4EC6A6F5E3}" type="slidenum">
              <a:rPr lang="en-GB" altLang="en-US"/>
              <a:pPr>
                <a:spcBef>
                  <a:spcPct val="0"/>
                </a:spcBef>
              </a:pPr>
              <a:t>2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41585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F4C0939-635F-45D2-B34F-E94A7106E27E}" type="slidenum">
              <a:rPr lang="en-GB" altLang="en-US"/>
              <a:pPr>
                <a:spcBef>
                  <a:spcPct val="0"/>
                </a:spcBef>
              </a:pPr>
              <a:t>3</a:t>
            </a:fld>
            <a:endParaRPr lang="en-GB" altLang="en-US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35394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D9891DE-DF15-46BD-B2B9-4BF1141EC657}" type="slidenum">
              <a:rPr lang="en-GB" altLang="en-US"/>
              <a:pPr>
                <a:spcBef>
                  <a:spcPct val="0"/>
                </a:spcBef>
              </a:pPr>
              <a:t>4</a:t>
            </a:fld>
            <a:endParaRPr lang="en-GB" altLang="en-US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33906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27AA83B-B299-4CA8-A00E-26155CEC22FE}" type="slidenum">
              <a:rPr lang="en-GB" altLang="en-US"/>
              <a:pPr>
                <a:spcBef>
                  <a:spcPct val="0"/>
                </a:spcBef>
              </a:pPr>
              <a:t>5</a:t>
            </a:fld>
            <a:endParaRPr lang="en-GB" altLang="en-US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58101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A38B2A4-72B9-40F6-9808-6C035BF4C50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79649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ide 3 Align Cen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C94318-3802-4ECB-B6EB-4B4743BCB4B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233486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A5AB11-B78E-439B-B121-E9DA1CEBABB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600759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ide Align Cent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C123B3-215B-437B-8935-E6BAF71A5FE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74606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ide 2 Alig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0" y="271610"/>
            <a:ext cx="3985816" cy="1143000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  <a:lvl2pPr algn="r">
              <a:defRPr>
                <a:solidFill>
                  <a:schemeClr val="tx1"/>
                </a:solidFill>
              </a:defRPr>
            </a:lvl2pPr>
            <a:lvl3pPr algn="r">
              <a:defRPr>
                <a:solidFill>
                  <a:schemeClr val="tx1"/>
                </a:solidFill>
              </a:defRPr>
            </a:lvl3pPr>
            <a:lvl4pPr algn="r">
              <a:defRPr>
                <a:solidFill>
                  <a:schemeClr val="tx1"/>
                </a:solidFill>
              </a:defRPr>
            </a:lvl4pPr>
            <a:lvl5pPr algn="r"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38852E-B2EE-4393-BFC7-754D1E45F20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12260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lide 2 Alig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9244" y="249307"/>
            <a:ext cx="3985816" cy="1143000"/>
          </a:xfrm>
        </p:spPr>
        <p:txBody>
          <a:bodyPr/>
          <a:lstStyle>
            <a:lvl1pPr algn="r">
              <a:defRPr>
                <a:solidFill>
                  <a:srgbClr val="C0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  <a:lvl3pPr algn="r"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FB5C27-CB90-4025-B204-CABC0267AAA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68811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ide 2 Align Righ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r">
              <a:defRPr/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FCA21D-59E0-4E88-B3CD-AF92AE365EB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583920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Align Cen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6A13E2-EFC2-4824-BE6B-0B61ADA5D8D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247666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0C340-11BE-4543-8137-3AEE33B3E99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554447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35EC4C-5C96-43C4-9F5D-208A906CBFF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430466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06E225-0362-492F-AC00-693120DF90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2790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6D4E13-63AE-4286-B190-B543FE459B8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110504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031095-0197-410B-AD13-D8348E20402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736798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784B75-8FC7-4967-B513-6AE0C9F8789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724809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EF4096-6CAC-422F-A91A-06DD92CFE04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764667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550326-3651-4441-8739-E5F35D25E40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4443805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01FF05-22E7-4EE7-91AD-7240751A28E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764303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A9D6B7-33D5-4909-803D-0C6795FB4F6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08459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518D6A-C403-4C2E-9D33-18952939CC5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1492557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F4DCAD-5E20-4FDD-8945-D19DF182B3B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94052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igh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  <a:lvl3pPr algn="r"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B73468-69CB-4EA9-8E43-ABDAA172839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549112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Lef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  <a:lvl3pPr algn="r"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D8BAEA-B8F1-4CCA-A3A8-239A005746F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54238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Lef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  <a:lvl3pPr algn="r"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01F62D-B7AE-418F-9358-5CDCEB8B83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6977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Lef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  <a:lvl3pPr algn="r"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664691-D31F-4118-864A-995537F881C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278048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Lef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  <a:lvl3pPr algn="r"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6F3358-0C9C-4636-9258-611AD925E27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206191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ide 1 Alig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0C7727-C982-4309-9F0D-D3062A21C2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061553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lide 1 Alig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80473C-D6FA-4D85-9AE3-6A46FA2F5E0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96887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FA7F3418-FEBA-454C-8EA0-100F704319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8" r:id="rId1"/>
    <p:sldLayoutId id="2147484182" r:id="rId2"/>
    <p:sldLayoutId id="2147484183" r:id="rId3"/>
    <p:sldLayoutId id="2147484184" r:id="rId4"/>
    <p:sldLayoutId id="2147484185" r:id="rId5"/>
    <p:sldLayoutId id="2147484186" r:id="rId6"/>
    <p:sldLayoutId id="2147484187" r:id="rId7"/>
    <p:sldLayoutId id="2147484188" r:id="rId8"/>
    <p:sldLayoutId id="2147484189" r:id="rId9"/>
    <p:sldLayoutId id="2147484190" r:id="rId10"/>
    <p:sldLayoutId id="2147484191" r:id="rId11"/>
    <p:sldLayoutId id="2147484192" r:id="rId12"/>
    <p:sldLayoutId id="2147484193" r:id="rId13"/>
    <p:sldLayoutId id="2147484194" r:id="rId14"/>
    <p:sldLayoutId id="2147484195" r:id="rId15"/>
    <p:sldLayoutId id="2147484196" r:id="rId16"/>
    <p:sldLayoutId id="2147484197" r:id="rId17"/>
    <p:sldLayoutId id="2147484198" r:id="rId18"/>
    <p:sldLayoutId id="2147484199" r:id="rId19"/>
    <p:sldLayoutId id="2147484200" r:id="rId20"/>
    <p:sldLayoutId id="2147484201" r:id="rId21"/>
    <p:sldLayoutId id="2147484202" r:id="rId22"/>
    <p:sldLayoutId id="2147484203" r:id="rId23"/>
    <p:sldLayoutId id="2147484204" r:id="rId24"/>
    <p:sldLayoutId id="2147484205" r:id="rId25"/>
    <p:sldLayoutId id="2147484206" r:id="rId26"/>
    <p:sldLayoutId id="2147484207" r:id="rId2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9.png"/><Relationship Id="rId4" Type="http://schemas.openxmlformats.org/officeDocument/2006/relationships/oleObject" Target="../embeddings/Microsoft_Excel_97-2003_Worksheet1.xls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0338" y="3073400"/>
            <a:ext cx="4732337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283968" y="1772816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chemeClr val="bg1"/>
                </a:solidFill>
              </a:rPr>
              <a:t>مرکز پاورپوینت مادسیج</a:t>
            </a:r>
            <a:endParaRPr lang="fa-IR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ChangeArrowheads="1"/>
          </p:cNvSpPr>
          <p:nvPr/>
        </p:nvSpPr>
        <p:spPr bwMode="auto">
          <a:xfrm>
            <a:off x="671513" y="3773488"/>
            <a:ext cx="1376362" cy="235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1</a:t>
            </a:r>
          </a:p>
          <a:p>
            <a:pPr algn="ctr"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2</a:t>
            </a:r>
          </a:p>
          <a:p>
            <a:pPr algn="ctr"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3</a:t>
            </a:r>
          </a:p>
          <a:p>
            <a:pPr algn="ctr" eaLnBrk="1" hangingPunct="1">
              <a:spcBef>
                <a:spcPct val="0"/>
              </a:spcBef>
            </a:pPr>
            <a:endParaRPr lang="en-GB" altLang="en-US" sz="1400">
              <a:cs typeface="Arial" panose="020B0604020202020204" pitchFamily="34" charset="0"/>
            </a:endParaRPr>
          </a:p>
        </p:txBody>
      </p:sp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2230438" y="3773488"/>
            <a:ext cx="1376362" cy="235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1</a:t>
            </a:r>
          </a:p>
          <a:p>
            <a:pPr algn="ctr"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2</a:t>
            </a:r>
          </a:p>
          <a:p>
            <a:pPr algn="ctr"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3</a:t>
            </a:r>
          </a:p>
          <a:p>
            <a:pPr algn="ctr" eaLnBrk="1" hangingPunct="1">
              <a:spcBef>
                <a:spcPct val="0"/>
              </a:spcBef>
            </a:pPr>
            <a:endParaRPr lang="en-GB" altLang="en-US" sz="1400">
              <a:cs typeface="Arial" panose="020B0604020202020204" pitchFamily="34" charset="0"/>
            </a:endParaRPr>
          </a:p>
        </p:txBody>
      </p:sp>
      <p:sp>
        <p:nvSpPr>
          <p:cNvPr id="7172" name="Rectangle 5"/>
          <p:cNvSpPr>
            <a:spLocks noChangeArrowheads="1"/>
          </p:cNvSpPr>
          <p:nvPr/>
        </p:nvSpPr>
        <p:spPr bwMode="auto">
          <a:xfrm>
            <a:off x="3860800" y="3773488"/>
            <a:ext cx="1376363" cy="235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1</a:t>
            </a:r>
          </a:p>
          <a:p>
            <a:pPr algn="ctr"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2</a:t>
            </a:r>
          </a:p>
          <a:p>
            <a:pPr algn="ctr"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3</a:t>
            </a:r>
          </a:p>
          <a:p>
            <a:pPr algn="ctr" eaLnBrk="1" hangingPunct="1">
              <a:spcBef>
                <a:spcPct val="0"/>
              </a:spcBef>
            </a:pPr>
            <a:endParaRPr lang="en-GB" altLang="en-US" sz="1400">
              <a:cs typeface="Arial" panose="020B0604020202020204" pitchFamily="34" charset="0"/>
            </a:endParaRPr>
          </a:p>
        </p:txBody>
      </p:sp>
      <p:sp>
        <p:nvSpPr>
          <p:cNvPr id="7173" name="Rectangle 6"/>
          <p:cNvSpPr>
            <a:spLocks noChangeArrowheads="1"/>
          </p:cNvSpPr>
          <p:nvPr/>
        </p:nvSpPr>
        <p:spPr bwMode="auto">
          <a:xfrm>
            <a:off x="5500688" y="3773488"/>
            <a:ext cx="1376362" cy="235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1</a:t>
            </a:r>
          </a:p>
          <a:p>
            <a:pPr algn="ctr"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2</a:t>
            </a:r>
          </a:p>
          <a:p>
            <a:pPr algn="ctr"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3</a:t>
            </a:r>
          </a:p>
          <a:p>
            <a:pPr algn="ctr" eaLnBrk="1" hangingPunct="1">
              <a:spcBef>
                <a:spcPct val="0"/>
              </a:spcBef>
            </a:pPr>
            <a:endParaRPr lang="en-GB" altLang="en-US" sz="1400">
              <a:cs typeface="Arial" panose="020B0604020202020204" pitchFamily="34" charset="0"/>
            </a:endParaRPr>
          </a:p>
        </p:txBody>
      </p:sp>
      <p:sp>
        <p:nvSpPr>
          <p:cNvPr id="7174" name="Rectangle 7"/>
          <p:cNvSpPr>
            <a:spLocks noChangeArrowheads="1"/>
          </p:cNvSpPr>
          <p:nvPr/>
        </p:nvSpPr>
        <p:spPr bwMode="auto">
          <a:xfrm>
            <a:off x="7011988" y="3773488"/>
            <a:ext cx="1376362" cy="235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1</a:t>
            </a:r>
          </a:p>
          <a:p>
            <a:pPr algn="ctr"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2</a:t>
            </a:r>
          </a:p>
          <a:p>
            <a:pPr algn="ctr"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3</a:t>
            </a:r>
          </a:p>
          <a:p>
            <a:pPr algn="ctr" eaLnBrk="1" hangingPunct="1">
              <a:spcBef>
                <a:spcPct val="0"/>
              </a:spcBef>
            </a:pPr>
            <a:endParaRPr lang="en-GB" altLang="en-US" sz="1400">
              <a:cs typeface="Arial" panose="020B0604020202020204" pitchFamily="34" charset="0"/>
            </a:endParaRPr>
          </a:p>
        </p:txBody>
      </p:sp>
      <p:pic>
        <p:nvPicPr>
          <p:cNvPr id="7175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3" y="1722438"/>
            <a:ext cx="1360487" cy="163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8850" y="1722438"/>
            <a:ext cx="1360488" cy="163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7663" y="1722438"/>
            <a:ext cx="1360487" cy="163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8" name="Picture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1438" y="1720850"/>
            <a:ext cx="1362075" cy="163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9" name="Picture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4675" y="1720850"/>
            <a:ext cx="1362075" cy="163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80" name="Text Box 13"/>
          <p:cNvSpPr txBox="1">
            <a:spLocks noChangeArrowheads="1"/>
          </p:cNvSpPr>
          <p:nvPr/>
        </p:nvSpPr>
        <p:spPr bwMode="auto">
          <a:xfrm>
            <a:off x="2543175" y="2427288"/>
            <a:ext cx="72707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000" b="1">
                <a:solidFill>
                  <a:schemeClr val="accent1"/>
                </a:solidFill>
                <a:cs typeface="Arial" panose="020B0604020202020204" pitchFamily="34" charset="0"/>
              </a:rPr>
              <a:t>Plan</a:t>
            </a:r>
          </a:p>
        </p:txBody>
      </p:sp>
      <p:sp>
        <p:nvSpPr>
          <p:cNvPr id="7181" name="Text Box 14"/>
          <p:cNvSpPr txBox="1">
            <a:spLocks noChangeArrowheads="1"/>
          </p:cNvSpPr>
          <p:nvPr/>
        </p:nvSpPr>
        <p:spPr bwMode="auto">
          <a:xfrm>
            <a:off x="822325" y="2425700"/>
            <a:ext cx="1039813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E4C9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000" b="1">
                <a:solidFill>
                  <a:schemeClr val="accent1"/>
                </a:solidFill>
                <a:cs typeface="Arial" panose="020B0604020202020204" pitchFamily="34" charset="0"/>
              </a:rPr>
              <a:t>Design</a:t>
            </a:r>
          </a:p>
        </p:txBody>
      </p:sp>
      <p:sp>
        <p:nvSpPr>
          <p:cNvPr id="7182" name="Text Box 15"/>
          <p:cNvSpPr txBox="1">
            <a:spLocks noChangeArrowheads="1"/>
          </p:cNvSpPr>
          <p:nvPr/>
        </p:nvSpPr>
        <p:spPr bwMode="auto">
          <a:xfrm>
            <a:off x="4146550" y="2427288"/>
            <a:ext cx="827088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000" b="1">
                <a:solidFill>
                  <a:schemeClr val="accent1"/>
                </a:solidFill>
                <a:cs typeface="Arial" panose="020B0604020202020204" pitchFamily="34" charset="0"/>
              </a:rPr>
              <a:t>Build</a:t>
            </a:r>
          </a:p>
        </p:txBody>
      </p:sp>
      <p:sp>
        <p:nvSpPr>
          <p:cNvPr id="7183" name="Text Box 16"/>
          <p:cNvSpPr txBox="1">
            <a:spLocks noChangeArrowheads="1"/>
          </p:cNvSpPr>
          <p:nvPr/>
        </p:nvSpPr>
        <p:spPr bwMode="auto">
          <a:xfrm>
            <a:off x="5789613" y="2425700"/>
            <a:ext cx="693737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000" b="1">
                <a:solidFill>
                  <a:schemeClr val="accent1"/>
                </a:solidFill>
                <a:cs typeface="Arial" panose="020B0604020202020204" pitchFamily="34" charset="0"/>
              </a:rPr>
              <a:t>Test</a:t>
            </a:r>
          </a:p>
        </p:txBody>
      </p:sp>
      <p:sp>
        <p:nvSpPr>
          <p:cNvPr id="7184" name="Text Box 17"/>
          <p:cNvSpPr txBox="1">
            <a:spLocks noChangeArrowheads="1"/>
          </p:cNvSpPr>
          <p:nvPr/>
        </p:nvSpPr>
        <p:spPr bwMode="auto">
          <a:xfrm>
            <a:off x="7013575" y="2427288"/>
            <a:ext cx="1239838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000" b="1">
                <a:solidFill>
                  <a:schemeClr val="accent1"/>
                </a:solidFill>
                <a:cs typeface="Arial" panose="020B0604020202020204" pitchFamily="34" charset="0"/>
              </a:rPr>
              <a:t>Evaluate</a:t>
            </a:r>
          </a:p>
        </p:txBody>
      </p:sp>
      <p:cxnSp>
        <p:nvCxnSpPr>
          <p:cNvPr id="3" name="Straight Connector 2"/>
          <p:cNvCxnSpPr/>
          <p:nvPr/>
        </p:nvCxnSpPr>
        <p:spPr>
          <a:xfrm flipV="1">
            <a:off x="1338263" y="-23813"/>
            <a:ext cx="0" cy="1779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2909888" y="-23813"/>
            <a:ext cx="0" cy="1779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4564063" y="-23813"/>
            <a:ext cx="0" cy="1779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6107113" y="-23813"/>
            <a:ext cx="0" cy="1779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V="1">
            <a:off x="7605713" y="-23813"/>
            <a:ext cx="0" cy="1779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Process Flow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9144000" cy="1143000"/>
          </a:xfrm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eaLnBrk="1" hangingPunct="1"/>
            <a:r>
              <a:rPr lang="en-GB" altLang="en-US" smtClean="0"/>
              <a:t>Example of a table</a:t>
            </a:r>
            <a:endParaRPr lang="en-US" altLang="en-US" smtClean="0"/>
          </a:p>
        </p:txBody>
      </p:sp>
      <p:graphicFrame>
        <p:nvGraphicFramePr>
          <p:cNvPr id="5" name="Group 3"/>
          <p:cNvGraphicFramePr>
            <a:graphicFrameLocks/>
          </p:cNvGraphicFramePr>
          <p:nvPr/>
        </p:nvGraphicFramePr>
        <p:xfrm>
          <a:off x="457200" y="1600200"/>
          <a:ext cx="8229600" cy="3441701"/>
        </p:xfrm>
        <a:graphic>
          <a:graphicData uri="http://schemas.openxmlformats.org/drawingml/2006/table">
            <a:tbl>
              <a:tblPr/>
              <a:tblGrid>
                <a:gridCol w="4115682"/>
                <a:gridCol w="4113918"/>
              </a:tblGrid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Title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110922" marR="110922" marT="46800" marB="46800"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Title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110922" marR="110922" marT="46800" marB="46800"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Data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110922" marR="110922" marT="46800" marB="46800"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Data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110922" marR="110922" marT="46800" marB="46800"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10922" marR="110922" marT="46800" marB="46800"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10922" marR="110922" marT="46800" marB="46800"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10922" marR="110922" marT="46800" marB="46800"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10922" marR="110922" marT="46800" marB="46800"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10922" marR="110922" marT="46800" marB="46800"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10922" marR="110922" marT="46800" marB="46800"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10922" marR="110922" marT="46800" marB="46800"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10922" marR="110922" marT="46800" marB="46800"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10922" marR="110922" marT="46800" marB="46800"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10922" marR="110922" marT="46800" marB="46800"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Sample Graph</a:t>
            </a:r>
            <a:endParaRPr lang="en-US" altLang="en-US" smtClean="0"/>
          </a:p>
        </p:txBody>
      </p:sp>
      <p:graphicFrame>
        <p:nvGraphicFramePr>
          <p:cNvPr id="17411" name="Chart 1"/>
          <p:cNvGraphicFramePr>
            <a:graphicFrameLocks/>
          </p:cNvGraphicFramePr>
          <p:nvPr/>
        </p:nvGraphicFramePr>
        <p:xfrm>
          <a:off x="1473200" y="1803400"/>
          <a:ext cx="6197600" cy="416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4" r:id="rId4" imgW="6194073" imgH="4163929" progId="Excel.Chart.8">
                  <p:embed/>
                </p:oleObj>
              </mc:Choice>
              <mc:Fallback>
                <p:oleObj r:id="rId4" imgW="6194073" imgH="4163929" progId="Excel.Chart.8">
                  <p:embed/>
                  <p:pic>
                    <p:nvPicPr>
                      <p:cNvPr id="0" name="Chart 1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3200" y="1803400"/>
                        <a:ext cx="6197600" cy="416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20675"/>
            <a:ext cx="8229600" cy="1143000"/>
          </a:xfrm>
        </p:spPr>
        <p:txBody>
          <a:bodyPr/>
          <a:lstStyle/>
          <a:p>
            <a:pPr algn="ctr" eaLnBrk="1" hangingPunct="1"/>
            <a:r>
              <a:rPr lang="en-GB" altLang="en-US" smtClean="0"/>
              <a:t>Examples of default styles</a:t>
            </a:r>
            <a:endParaRPr lang="en-US" altLang="en-US" smtClean="0"/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3933825" y="3638550"/>
            <a:ext cx="4689475" cy="232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r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r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bg1"/>
                </a:solidFill>
                <a:latin typeface="+mn-lt"/>
              </a:defRPr>
            </a:lvl2pPr>
            <a:lvl3pPr marL="1143000" indent="-228600" algn="r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bg1"/>
                </a:solidFill>
                <a:latin typeface="+mn-lt"/>
              </a:defRPr>
            </a:lvl3pPr>
            <a:lvl4pPr marL="1600200" indent="-228600" algn="r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bg1"/>
                </a:solidFill>
                <a:latin typeface="+mn-lt"/>
              </a:defRPr>
            </a:lvl4pPr>
            <a:lvl5pPr marL="2057400" indent="-228600" algn="r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defRPr/>
            </a:pPr>
            <a:r>
              <a:rPr lang="en-GB" sz="2800" dirty="0" smtClean="0"/>
              <a:t>Text and lines are like this</a:t>
            </a:r>
          </a:p>
          <a:p>
            <a:pPr eaLnBrk="1" hangingPunct="1">
              <a:defRPr/>
            </a:pPr>
            <a:r>
              <a:rPr lang="en-GB" sz="2800" u="sng" dirty="0" smtClean="0">
                <a:solidFill>
                  <a:srgbClr val="FFFF00"/>
                </a:solidFill>
              </a:rPr>
              <a:t>Hyperlinks like this</a:t>
            </a:r>
          </a:p>
          <a:p>
            <a:pPr eaLnBrk="1" hangingPunct="1">
              <a:defRPr/>
            </a:pPr>
            <a:r>
              <a:rPr lang="en-GB" sz="2800" u="sng" dirty="0" smtClean="0">
                <a:solidFill>
                  <a:schemeClr val="accent3">
                    <a:lumMod val="75000"/>
                  </a:schemeClr>
                </a:solidFill>
              </a:rPr>
              <a:t>Visited hyperlinks like this</a:t>
            </a:r>
            <a:endParaRPr lang="en-US" sz="2800" u="sng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14" name="Group 4"/>
          <p:cNvGraphicFramePr>
            <a:graphicFrameLocks noGrp="1"/>
          </p:cNvGraphicFramePr>
          <p:nvPr>
            <p:ph sz="half" idx="4294967295"/>
          </p:nvPr>
        </p:nvGraphicFramePr>
        <p:xfrm>
          <a:off x="6172200" y="1846263"/>
          <a:ext cx="2232026" cy="1368425"/>
        </p:xfrm>
        <a:graphic>
          <a:graphicData uri="http://schemas.openxmlformats.org/drawingml/2006/table">
            <a:tbl>
              <a:tblPr/>
              <a:tblGrid>
                <a:gridCol w="1116013"/>
                <a:gridCol w="1116013"/>
              </a:tblGrid>
              <a:tr h="6848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Table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35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327" name="Rectangle 15"/>
          <p:cNvSpPr>
            <a:spLocks noChangeArrowheads="1"/>
          </p:cNvSpPr>
          <p:nvPr/>
        </p:nvSpPr>
        <p:spPr bwMode="auto">
          <a:xfrm>
            <a:off x="754063" y="1809750"/>
            <a:ext cx="2232025" cy="1368425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GB">
                <a:solidFill>
                  <a:schemeClr val="bg1"/>
                </a:solidFill>
                <a:latin typeface="Arial" charset="0"/>
                <a:cs typeface="Arial" charset="0"/>
              </a:rPr>
              <a:t>Text box</a:t>
            </a:r>
            <a:endParaRPr lang="en-US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13328" name="Rectangle 16"/>
          <p:cNvSpPr>
            <a:spLocks noChangeArrowheads="1"/>
          </p:cNvSpPr>
          <p:nvPr/>
        </p:nvSpPr>
        <p:spPr bwMode="auto">
          <a:xfrm>
            <a:off x="3406775" y="1809750"/>
            <a:ext cx="2232025" cy="1368425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bg1"/>
            </a:solidFill>
            <a:miter lim="800000"/>
            <a:headEnd/>
            <a:tailEnd/>
          </a:ln>
          <a:effectLst>
            <a:outerShdw dist="107763" dir="2700000" algn="ctr" rotWithShape="0">
              <a:schemeClr val="accent5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GB" dirty="0">
                <a:solidFill>
                  <a:schemeClr val="bg1"/>
                </a:solidFill>
                <a:latin typeface="Arial" charset="0"/>
                <a:cs typeface="Arial" charset="0"/>
              </a:rPr>
              <a:t>Text box</a:t>
            </a:r>
          </a:p>
          <a:p>
            <a:pPr algn="ctr" eaLnBrk="1" hangingPunct="1">
              <a:defRPr/>
            </a:pPr>
            <a:r>
              <a:rPr lang="en-GB" dirty="0">
                <a:solidFill>
                  <a:schemeClr val="bg1"/>
                </a:solidFill>
                <a:latin typeface="Arial" charset="0"/>
                <a:cs typeface="Arial" charset="0"/>
              </a:rPr>
              <a:t>With shadow</a:t>
            </a:r>
            <a:endParaRPr lang="en-US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Christmas">
      <a:dk1>
        <a:srgbClr val="FFFFFF"/>
      </a:dk1>
      <a:lt1>
        <a:srgbClr val="F2F2F2"/>
      </a:lt1>
      <a:dk2>
        <a:srgbClr val="FFFFFF"/>
      </a:dk2>
      <a:lt2>
        <a:srgbClr val="5F5F61"/>
      </a:lt2>
      <a:accent1>
        <a:srgbClr val="BF9000"/>
      </a:accent1>
      <a:accent2>
        <a:srgbClr val="FFD965"/>
      </a:accent2>
      <a:accent3>
        <a:srgbClr val="FFC000"/>
      </a:accent3>
      <a:accent4>
        <a:srgbClr val="92D050"/>
      </a:accent4>
      <a:accent5>
        <a:srgbClr val="640202"/>
      </a:accent5>
      <a:accent6>
        <a:srgbClr val="BFBFBF"/>
      </a:accent6>
      <a:hlink>
        <a:srgbClr val="FFFF00"/>
      </a:hlink>
      <a:folHlink>
        <a:srgbClr val="BFBF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AB57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9D3B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1670</TotalTime>
  <Words>80</Words>
  <Application>Microsoft Office PowerPoint</Application>
  <PresentationFormat>On-screen Show (4:3)</PresentationFormat>
  <Paragraphs>42</Paragraphs>
  <Slides>5</Slides>
  <Notes>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Default Design</vt:lpstr>
      <vt:lpstr>Microsoft Excel Chart</vt:lpstr>
      <vt:lpstr>PowerPoint Presentation</vt:lpstr>
      <vt:lpstr>Process Flow</vt:lpstr>
      <vt:lpstr>Example of a table</vt:lpstr>
      <vt:lpstr>Sample Graph</vt:lpstr>
      <vt:lpstr>Examples of default styles</vt:lpstr>
    </vt:vector>
  </TitlesOfParts>
  <Company>Clearly Presented Ltd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Christmas Baubles PowerPoint Template</dc:title>
  <dc:creator>Presentation Magazine</dc:creator>
  <cp:lastModifiedBy>Nasrin</cp:lastModifiedBy>
  <cp:revision>106</cp:revision>
  <dcterms:created xsi:type="dcterms:W3CDTF">2009-11-03T13:35:13Z</dcterms:created>
  <dcterms:modified xsi:type="dcterms:W3CDTF">2015-12-16T15:06:24Z</dcterms:modified>
</cp:coreProperties>
</file>