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9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207"/>
    <a:srgbClr val="15B7B0"/>
    <a:srgbClr val="09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-2274" y="-11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3C613B2-2A47-450B-BF05-302FA058620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4E2E9C9-9124-43B2-AD9B-1A94F9CD63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4203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FD989AD-0B2F-4DBC-8FF2-0D03DDF190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426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D4C06B-781B-447D-9C29-A1C53C7A3718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01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DC47B7-AEFB-4805-B535-5E7B77EA54E4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888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7AB53E-FFB7-4DB8-9A7C-4DD76EC1EC8B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645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55DEF8D-BE59-4773-AE29-17866AE03109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705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9373EBA-F6B0-4F52-AB82-E4F96CB5CFA7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79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1D2423-9683-4A75-9CBD-0D8E96B1A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0109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F4076-5E41-43A5-864F-11F34D9EFA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8750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Align Cen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0FF11-B4A1-4F21-BD59-20682956EA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1912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71610"/>
            <a:ext cx="3985816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tx1"/>
                </a:solidFill>
              </a:defRPr>
            </a:lvl2pPr>
            <a:lvl3pPr algn="r">
              <a:defRPr>
                <a:solidFill>
                  <a:schemeClr val="tx1"/>
                </a:solidFill>
              </a:defRPr>
            </a:lvl3pPr>
            <a:lvl4pPr algn="r">
              <a:defRPr>
                <a:solidFill>
                  <a:schemeClr val="tx1"/>
                </a:solidFill>
              </a:defRPr>
            </a:lvl4pPr>
            <a:lvl5pPr algn="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EF8E0-A397-4802-895A-60540CF98D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3317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244" y="249307"/>
            <a:ext cx="3985816" cy="1143000"/>
          </a:xfrm>
        </p:spPr>
        <p:txBody>
          <a:bodyPr/>
          <a:lstStyle>
            <a:lvl1pPr algn="r"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BF3B3-FCA3-47B3-BA45-885ACA549B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9507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7FE0E-BE89-4ED6-A258-DB6B42F964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6919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8F511-26B8-4312-9D2F-DBB0F9F3421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01919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C32D7-776F-4C0E-83CD-6BBEE221EE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054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B3AD8-B66E-4988-B036-8E1BA19FBC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928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F72D2-0007-4D65-8CE6-E4797D6741A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498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DF166-A274-46E4-9395-6D1FE5F96D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756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88DC4-9A49-4024-B181-C5F0B97CA3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6951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7594C-1091-46B4-B1E0-A9107B5FB2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8594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49071-CEE3-4006-B3E9-040568FC36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2161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3C200-049F-4A8F-997E-30AE847970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6321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59E53-A114-4CC0-AB62-56727591E50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455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40CE9-DCB5-4351-A0DF-5BDA1E0E9D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9711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C0E5C-6FBB-46AD-B2D7-602D0A2044D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07093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11067-2DD4-4A25-BA9D-9E2C4394A7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1942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D874D4-F27E-48B6-942A-53262FFE2F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917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6A2295-79D1-462D-84FC-B4C76DBD22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2242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97F3-C25A-4741-8C98-F3653261B5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010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33BB09-7280-4650-9146-F9EE652ACC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696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8B53E-96D5-441B-8C76-0B40F12840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2831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0E6B7-410A-4163-9B23-36B055D704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71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3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E8259-FEF3-4C2F-9C66-B252C23CF9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6517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D7CE58C-F59E-4B2E-968D-4324062D4F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0" r:id="rId1"/>
    <p:sldLayoutId id="2147484158" r:id="rId2"/>
    <p:sldLayoutId id="2147484181" r:id="rId3"/>
    <p:sldLayoutId id="2147484182" r:id="rId4"/>
    <p:sldLayoutId id="2147484159" r:id="rId5"/>
    <p:sldLayoutId id="2147484183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  <p:sldLayoutId id="2147484166" r:id="rId13"/>
    <p:sldLayoutId id="2147484167" r:id="rId14"/>
    <p:sldLayoutId id="2147484168" r:id="rId15"/>
    <p:sldLayoutId id="2147484169" r:id="rId16"/>
    <p:sldLayoutId id="2147484170" r:id="rId17"/>
    <p:sldLayoutId id="2147484171" r:id="rId18"/>
    <p:sldLayoutId id="2147484172" r:id="rId19"/>
    <p:sldLayoutId id="2147484173" r:id="rId20"/>
    <p:sldLayoutId id="2147484174" r:id="rId21"/>
    <p:sldLayoutId id="2147484175" r:id="rId22"/>
    <p:sldLayoutId id="2147484176" r:id="rId23"/>
    <p:sldLayoutId id="2147484177" r:id="rId24"/>
    <p:sldLayoutId id="2147484178" r:id="rId25"/>
    <p:sldLayoutId id="2147484179" r:id="rId2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 txBox="1">
            <a:spLocks/>
          </p:cNvSpPr>
          <p:nvPr/>
        </p:nvSpPr>
        <p:spPr bwMode="auto">
          <a:xfrm>
            <a:off x="0" y="5921375"/>
            <a:ext cx="9144000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3200" b="1"/>
              <a:t>MIND’S EYE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9277" y="579063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Bullet Slide</a:t>
            </a:r>
            <a:endParaRPr lang="en-US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368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3200" smtClean="0"/>
              <a:t>Process Flow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95325" y="323373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230438" y="323373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740150" y="323373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248275" y="323373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759575" y="323373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2296" name="Freeform 8"/>
          <p:cNvSpPr>
            <a:spLocks/>
          </p:cNvSpPr>
          <p:nvPr/>
        </p:nvSpPr>
        <p:spPr bwMode="auto">
          <a:xfrm>
            <a:off x="2230438" y="176053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7" name="Freeform 9"/>
          <p:cNvSpPr>
            <a:spLocks/>
          </p:cNvSpPr>
          <p:nvPr/>
        </p:nvSpPr>
        <p:spPr bwMode="auto">
          <a:xfrm>
            <a:off x="695325" y="1770063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8" name="Freeform 10"/>
          <p:cNvSpPr>
            <a:spLocks/>
          </p:cNvSpPr>
          <p:nvPr/>
        </p:nvSpPr>
        <p:spPr bwMode="auto">
          <a:xfrm>
            <a:off x="3740150" y="176053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9" name="Freeform 11"/>
          <p:cNvSpPr>
            <a:spLocks/>
          </p:cNvSpPr>
          <p:nvPr/>
        </p:nvSpPr>
        <p:spPr bwMode="auto">
          <a:xfrm>
            <a:off x="5248275" y="176053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noFill/>
          <a:ln w="12700" cmpd="sng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300" name="Freeform 12"/>
          <p:cNvSpPr>
            <a:spLocks/>
          </p:cNvSpPr>
          <p:nvPr/>
        </p:nvSpPr>
        <p:spPr bwMode="auto">
          <a:xfrm>
            <a:off x="6759575" y="176053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879725" y="22129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995363" y="221138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410075" y="221297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922963" y="221138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7329488" y="221297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</a:t>
            </a:r>
            <a:endParaRPr lang="en-US" altLang="en-US" smtClean="0"/>
          </a:p>
        </p:txBody>
      </p:sp>
      <p:graphicFrame>
        <p:nvGraphicFramePr>
          <p:cNvPr id="14339" name="Chart 1"/>
          <p:cNvGraphicFramePr>
            <a:graphicFrameLocks/>
          </p:cNvGraphicFramePr>
          <p:nvPr/>
        </p:nvGraphicFramePr>
        <p:xfrm>
          <a:off x="1473200" y="13462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r:id="rId5" imgW="6194073" imgH="4163929" progId="Excel.Chart.8">
                  <p:embed/>
                </p:oleObj>
              </mc:Choice>
              <mc:Fallback>
                <p:oleObj r:id="rId5" imgW="6194073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41701"/>
        </p:xfrm>
        <a:graphic>
          <a:graphicData uri="http://schemas.openxmlformats.org/drawingml/2006/table">
            <a:tbl>
              <a:tblPr/>
              <a:tblGrid>
                <a:gridCol w="4115682"/>
                <a:gridCol w="4113918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020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0207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inds Eye">
      <a:dk1>
        <a:srgbClr val="FFFFFF"/>
      </a:dk1>
      <a:lt1>
        <a:srgbClr val="F2F2F2"/>
      </a:lt1>
      <a:dk2>
        <a:srgbClr val="FFFFFF"/>
      </a:dk2>
      <a:lt2>
        <a:srgbClr val="5F5F61"/>
      </a:lt2>
      <a:accent1>
        <a:srgbClr val="15B7B0"/>
      </a:accent1>
      <a:accent2>
        <a:srgbClr val="5AECE5"/>
      </a:accent2>
      <a:accent3>
        <a:srgbClr val="0A5B58"/>
      </a:accent3>
      <a:accent4>
        <a:srgbClr val="15B7B0"/>
      </a:accent4>
      <a:accent5>
        <a:srgbClr val="91F2EE"/>
      </a:accent5>
      <a:accent6>
        <a:srgbClr val="BFBFBF"/>
      </a:accent6>
      <a:hlink>
        <a:srgbClr val="15B7B0"/>
      </a:hlink>
      <a:folHlink>
        <a:srgbClr val="91F2E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66</Words>
  <Application>Microsoft Office PowerPoint</Application>
  <PresentationFormat>On-screen Show 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Bullet Slide</vt:lpstr>
      <vt:lpstr>Process Flow</vt:lpstr>
      <vt:lpstr>Sample Graph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Mind's Eye PowerPoint Template</dc:title>
  <dc:creator>Presentation Magazine</dc:creator>
  <cp:lastModifiedBy>Nasrin</cp:lastModifiedBy>
  <cp:revision>98</cp:revision>
  <dcterms:created xsi:type="dcterms:W3CDTF">2009-11-03T13:35:13Z</dcterms:created>
  <dcterms:modified xsi:type="dcterms:W3CDTF">2015-12-16T15:00:41Z</dcterms:modified>
</cp:coreProperties>
</file>