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4" r:id="rId2"/>
    <p:sldId id="259" r:id="rId3"/>
    <p:sldId id="260" r:id="rId4"/>
    <p:sldId id="265" r:id="rId5"/>
    <p:sldId id="266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D80C8AA-C301-47C8-B07E-74E20C623135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B0447EDF-55F6-4F1B-A2F0-61DA43F7BED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17463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8EC3AE3-5ECA-498A-99FA-EAAF6B79320F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14850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360363" y="188913"/>
            <a:ext cx="8569325" cy="1368425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64000">
                <a:schemeClr val="accent1"/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2273" y="244422"/>
            <a:ext cx="7772400" cy="722511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113" y="966933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D294A-D3A8-4E08-85F3-994B22DB03B0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9EF12E-D1D9-4FBC-B8E5-A449CCCCE0B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422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989EA-CDA0-4A1F-9BC1-AA5C29073814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4077A-6397-4CE1-93CD-8C2E3621E3E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2147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08A49-9A00-452E-BCEF-928000AB5B51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FAB37-74D7-4AC2-AD13-BB1EFB5074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28491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DE241-F2E1-445E-ADD3-9D90A2C490C0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3649B-B047-4E98-A466-4D03631E41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46863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F7C85-FEE4-4650-9BEE-3907F7EB5CBD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C3873-AC3A-48F0-9A7C-6B4FEF24C12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8004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3C871-A469-41A6-9B64-2CE5A42CD116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F29FC-A9AB-48DC-AAFB-B6AF51F23DF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90729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BB275-71EA-40EC-A023-7F3C5F238760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8A557-80FC-441D-91A3-D5257A347D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7964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CCDA7-972B-4097-8880-C7861BA127BC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8FFFD-28A6-42D8-9965-974C4AF3F8F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40662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AC888-275C-440A-9140-535A7CECF599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6C7F3-0D45-4731-9C18-9BBE7C568C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24462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DF4BF-3309-46A0-9739-0395DC0A8849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93440-9F98-4B8D-B307-E8F515FBEED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358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311A6-6F9B-4F8A-929C-596A2621AB57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17BE3-67DB-4144-82BF-63E916B3E8D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5818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7235825" cy="1439863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0">
                <a:schemeClr val="accent1"/>
              </a:gs>
              <a:gs pos="100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7D8D63E-BD4C-4019-86F6-FB8E14356B1E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8CC9B52-0450-4267-A1AF-890845A6A9C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713" y="0"/>
            <a:ext cx="1919287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Microsoft_Excel_97-2003_Worksheet1.xls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722313" y="244475"/>
            <a:ext cx="7772400" cy="722313"/>
          </a:xfrm>
        </p:spPr>
        <p:txBody>
          <a:bodyPr/>
          <a:lstStyle/>
          <a:p>
            <a:r>
              <a:rPr lang="en-GB" altLang="en-US" smtClean="0"/>
              <a:t>On Deck Template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368425" y="966788"/>
            <a:ext cx="6400800" cy="479425"/>
          </a:xfrm>
        </p:spPr>
        <p:txBody>
          <a:bodyPr/>
          <a:lstStyle/>
          <a:p>
            <a:r>
              <a:rPr lang="en-GB" altLang="en-US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" y="4365104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Chart</a:t>
            </a:r>
            <a:endParaRPr lang="en-GB" altLang="en-US" smtClean="0"/>
          </a:p>
        </p:txBody>
      </p:sp>
      <p:graphicFrame>
        <p:nvGraphicFramePr>
          <p:cNvPr id="7171" name="Content Placeholder 3"/>
          <p:cNvGraphicFramePr>
            <a:graphicFrameLocks noGrp="1"/>
          </p:cNvGraphicFramePr>
          <p:nvPr>
            <p:ph idx="1"/>
          </p:nvPr>
        </p:nvGraphicFramePr>
        <p:xfrm>
          <a:off x="901700" y="1790700"/>
          <a:ext cx="7340600" cy="394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r:id="rId4" imgW="7340220" imgH="3944454" progId="Excel.Chart.8">
                  <p:embed/>
                </p:oleObj>
              </mc:Choice>
              <mc:Fallback>
                <p:oleObj r:id="rId4" imgW="7340220" imgH="3944454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1790700"/>
                        <a:ext cx="7340600" cy="394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571875" y="28638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648200" y="28638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519363" y="44783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587750" y="44783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656138" y="44783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726113" y="44783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5708650" y="28638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503488" y="28638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284413" y="22240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602038" y="21018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552950" y="22240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832475" y="21018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662238" y="38385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608388" y="38385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543425" y="37163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624513" y="37147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778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322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93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F3461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144</Words>
  <Application>Microsoft Office PowerPoint</Application>
  <PresentationFormat>On-screen Show (4:3)</PresentationFormat>
  <Paragraphs>30</Paragraphs>
  <Slides>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Microsoft Excel Chart</vt:lpstr>
      <vt:lpstr>On Deck Template</vt:lpstr>
      <vt:lpstr>Sample Chart</vt:lpstr>
      <vt:lpstr>Colour scheme</vt:lpstr>
      <vt:lpstr>Pie Chart</vt:lpstr>
      <vt:lpstr>Diagram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deck PowerPoint Presentation</dc:title>
  <dc:creator>jontypearce</dc:creator>
  <cp:lastModifiedBy>Nasrin</cp:lastModifiedBy>
  <cp:revision>14</cp:revision>
  <dcterms:created xsi:type="dcterms:W3CDTF">2011-07-11T11:56:50Z</dcterms:created>
  <dcterms:modified xsi:type="dcterms:W3CDTF">2015-12-16T15:01:50Z</dcterms:modified>
</cp:coreProperties>
</file>