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66" r:id="rId3"/>
    <p:sldId id="259" r:id="rId4"/>
    <p:sldId id="267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541BF37-D905-4D9C-BAE7-673C64EB200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DBDE2E7-46BA-4A19-888F-C82B4C1C55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96608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1F3467E-C620-4126-99D7-B571603C4D99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74590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593725" y="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891" y="5578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1731" y="77829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8E4C8-CF3D-4304-A50D-949935F31D6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0848250-4035-4187-AB0F-E5E94A09433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480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1CB2E-E390-47B7-BD87-677CC3421EA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81BCD-AD0A-46B4-8CCB-CCAD83BAA7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743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81128-78DF-44E3-A19E-8F7DE9F82BA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BF803-0B33-4D1B-B9EB-42C698673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829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4A1D8-7169-453A-AF32-28242614398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7BB72-D442-460A-A2B6-40E0401D835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536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002F7-58DC-47FD-BF2C-45D70340F82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1AC2-016A-4EFD-9C3B-0D90514DB5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029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E2E2-BC22-48B1-BC34-275BB6672D4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7576D-AE12-4DDD-949B-6BDFE21365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610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21D7-4A00-4BA7-9C51-2C95180CDA0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CF516-DEDA-46AB-8FA6-5D026EEE39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2951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BE48F-33F6-4D07-AB47-08C8DA08EB1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B6F15-6C0A-4636-BAB9-AFD9667140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47545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D8E10-5588-446D-BD0E-6233D24B3A2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15B83-CB1C-4D10-9770-7D6842000B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444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E9A68-38D6-44D3-9279-95633FC67BE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ABE28-0208-4FDC-BB50-69CCAC613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1051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DA4F4-8696-4EBF-AD9E-AA83998BBB2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2FF60-8528-4BDF-93FE-1A45FBBD34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9007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8293E1-0C1B-4666-BF97-6ECD81C3C63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57BD128-10F9-44E5-9461-3951898668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0"/>
            <a:ext cx="1919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955675" y="55563"/>
            <a:ext cx="7772400" cy="722312"/>
          </a:xfrm>
        </p:spPr>
        <p:txBody>
          <a:bodyPr/>
          <a:lstStyle/>
          <a:p>
            <a:r>
              <a:rPr lang="en-GB" altLang="en-US" smtClean="0"/>
              <a:t>Fast Car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601788" y="77787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5085184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7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2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90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E01A11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144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Fast Car Template</vt:lpstr>
      <vt:lpstr>Pie Chart</vt:lpstr>
      <vt:lpstr>Sample Chart</vt:lpstr>
      <vt:lpstr>Diagram</vt:lpstr>
      <vt:lpstr>Colour scheme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11</cp:revision>
  <dcterms:created xsi:type="dcterms:W3CDTF">2011-07-11T11:56:50Z</dcterms:created>
  <dcterms:modified xsi:type="dcterms:W3CDTF">2015-12-16T15:01:33Z</dcterms:modified>
</cp:coreProperties>
</file>