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9" r:id="rId3"/>
    <p:sldId id="265" r:id="rId4"/>
    <p:sldId id="266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7B90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115291-E087-4CC8-B530-99BA0C23EE8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783D08C-B654-490B-9908-501AEE8974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7394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3F79AF-61E6-4280-BD5C-910E4FDEECC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3743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" b="2435"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175" y="1746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60000"/>
                </a:schemeClr>
              </a:gs>
              <a:gs pos="64000">
                <a:schemeClr val="accent1"/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857" y="73548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0697" y="796059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33F9E-DB4C-415F-AB89-9C928EAEE43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49EEA7-2202-449F-8A91-7D85BCDA4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974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DF30B-A54D-4454-AD8F-F3BBDB4B502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1C328-BD33-4259-AABF-DB3763888A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07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8FF6F-16CD-4E2F-A279-D1B9520BFAA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D13B3-FAE2-4F8C-99D9-7968F9DCCF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302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5C7EA-615A-4945-B7B0-474DAE875C6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4043C-507B-4B24-905C-63DA06F31B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377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07A0D-B82D-4483-AAF7-B17D343E833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9093C-EB9A-4ACE-8C78-C1A9915525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073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7D31B-CE33-4E7D-BDE7-94B86203214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3677B-1B05-48F9-9ADF-33351B40EE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5689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A50F7-CE3F-49AC-84CA-F6B8E87A516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8D9AB-BF72-41D9-B2D1-97F94EE272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858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5B5D0-0482-48B0-BCB1-AEBB6FFA003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581A-CEB6-4A48-86AA-424A46CCF6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2717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27CC-963C-4A91-9D8F-FA75118A7B1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99D1B-14DE-424C-B9EC-BD1C1B1DEB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653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C83B-BFF9-45CA-B77A-3D60EB708E6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9CA3F-2719-4EE1-84DE-0119AC81B3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28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A4B0-9804-4DF5-ABE9-C1F7A422E34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5874-8654-4B24-9961-A6BCE220D6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409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E01A28-7901-4A34-80C5-980A36400B67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F1A2110-0EFB-4924-84E0-CC6E4F97B6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013" y="-9525"/>
            <a:ext cx="1931987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365125" y="73025"/>
            <a:ext cx="7772400" cy="722313"/>
          </a:xfrm>
        </p:spPr>
        <p:txBody>
          <a:bodyPr/>
          <a:lstStyle/>
          <a:p>
            <a:r>
              <a:rPr lang="en-GB" altLang="en-US" smtClean="0"/>
              <a:t>Metallic Light 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011238" y="795338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3472" y="155679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7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2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8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697277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144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Metallic Light  Template</vt:lpstr>
      <vt:lpstr>Sample Chart</vt:lpstr>
      <vt:lpstr>Pie Chart</vt:lpstr>
      <vt:lpstr>Diagram</vt:lpstr>
      <vt:lpstr>Colour scheme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13</cp:revision>
  <dcterms:created xsi:type="dcterms:W3CDTF">2011-07-11T11:56:50Z</dcterms:created>
  <dcterms:modified xsi:type="dcterms:W3CDTF">2015-12-16T15:01:15Z</dcterms:modified>
</cp:coreProperties>
</file>