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59" r:id="rId3"/>
    <p:sldId id="265" r:id="rId4"/>
    <p:sldId id="266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600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5C453F-9346-457C-B5D8-671E03225773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47771C8-75F6-4E35-ACFF-3DED4FAF430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64305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40CB80A-0D74-4673-81D8-5AB0D8C148EC}" type="slidenum">
              <a:rPr lang="en-GB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58528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350838" y="260350"/>
            <a:ext cx="8569325" cy="1368425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64000">
                <a:schemeClr val="accent1"/>
              </a:gs>
              <a:gs pos="100000">
                <a:schemeClr val="accent1">
                  <a:alpha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2574" y="316430"/>
            <a:ext cx="7772400" cy="72251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8414" y="1038941"/>
            <a:ext cx="6400800" cy="4789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922D6-9D64-4E26-AD35-18AE829E98AD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9CC14B-5C35-4F59-8F29-F6B7744CFB4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5993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D58CE-92BE-4256-9D18-240290B47A01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BE9E4-5252-4CBE-8CF4-3FDF2796E98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27262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D08FA-FA5F-43AF-887A-A8BFC42CE906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67D60-2570-4489-B2B4-691B171DFB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9879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48DB8-B11B-44D0-B07B-CF1841DE9189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E9C3C-C2FA-45F5-ACD7-615F3C03298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5936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9F2E3-60A1-4C0B-AC30-28D588EB3CC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D66D5-9924-4941-B665-2B61CB12B0C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05446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BC455-7662-447F-BFF0-01CF98D87DF0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8481B-B6FF-4E07-9224-1955CC8D8E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0714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DF88B-603C-4843-AEA7-96E64936C7C1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B37F0-63DB-4CC1-991B-3E0404F138B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69815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96E5B-E661-454C-A8A2-E79B4F2770AC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13F01-86B8-4562-AD69-A1567D887D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86744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7AF03-E8FD-4070-BA0A-70E6149711F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F180B-D6AB-46E4-9121-6C814FFBB9D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78829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D6B86-31F1-4A9E-AC92-9F1CC58DE595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31261-AC62-4D6B-B935-05EF85C27E7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8155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21BD-5E1D-4350-838F-BECCFC0507FE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24BE4-CDFD-47DC-BEA1-C3BDF01F3D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43249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7235825" cy="1439863"/>
          </a:xfrm>
          <a:prstGeom prst="rect">
            <a:avLst/>
          </a:prstGeom>
          <a:gradFill>
            <a:gsLst>
              <a:gs pos="0">
                <a:schemeClr val="accent1">
                  <a:alpha val="80000"/>
                </a:schemeClr>
              </a:gs>
              <a:gs pos="0">
                <a:schemeClr val="accent1"/>
              </a:gs>
              <a:gs pos="100000">
                <a:schemeClr val="accent1">
                  <a:alpha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50825" y="274638"/>
            <a:ext cx="6842125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0825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92A168-9E57-42A4-9C65-5D3B811FA844}" type="datetimeFigureOut">
              <a:rPr lang="en-GB"/>
              <a:pPr>
                <a:defRPr/>
              </a:pPr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D1608B5-73EB-4DE0-B3FB-2DA9CCA06F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1032" name="Picture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713" y="0"/>
            <a:ext cx="191928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Microsoft_Excel_97-2003_Worksheet1.xls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712788" y="315913"/>
            <a:ext cx="7772400" cy="722312"/>
          </a:xfrm>
        </p:spPr>
        <p:txBody>
          <a:bodyPr/>
          <a:lstStyle/>
          <a:p>
            <a:r>
              <a:rPr lang="en-GB" altLang="en-US" smtClean="0"/>
              <a:t>PowerPoint Template</a:t>
            </a: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1358900" y="1038225"/>
            <a:ext cx="6400800" cy="479425"/>
          </a:xfrm>
        </p:spPr>
        <p:txBody>
          <a:bodyPr/>
          <a:lstStyle/>
          <a:p>
            <a:r>
              <a:rPr lang="en-GB" altLang="en-US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19872" y="2191802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Sample Chart</a:t>
            </a:r>
            <a:endParaRPr lang="en-GB" altLang="en-US" smtClean="0"/>
          </a:p>
        </p:txBody>
      </p:sp>
      <p:graphicFrame>
        <p:nvGraphicFramePr>
          <p:cNvPr id="7171" name="Content Placeholder 3"/>
          <p:cNvGraphicFramePr>
            <a:graphicFrameLocks noGrp="1"/>
          </p:cNvGraphicFramePr>
          <p:nvPr>
            <p:ph idx="1"/>
          </p:nvPr>
        </p:nvGraphicFramePr>
        <p:xfrm>
          <a:off x="901700" y="1790700"/>
          <a:ext cx="7340600" cy="394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r:id="rId4" imgW="7340220" imgH="3944454" progId="Excel.Chart.8">
                  <p:embed/>
                </p:oleObj>
              </mc:Choice>
              <mc:Fallback>
                <p:oleObj r:id="rId4" imgW="7340220" imgH="3944454" progId="Excel.Chart.8">
                  <p:embed/>
                  <p:pic>
                    <p:nvPicPr>
                      <p:cNvPr id="0" name="Content Placeholder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1790700"/>
                        <a:ext cx="7340600" cy="394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1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19539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571875" y="28638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648200" y="28638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19363" y="44783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587750" y="44783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656138" y="44783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26113" y="44783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08650" y="28638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503488" y="28638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alibri" panose="020F0502020204030204" pitchFamily="34" charset="0"/>
            </a:endParaRP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4413" y="22240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Background</a:t>
            </a:r>
            <a:endParaRPr lang="en-US" altLang="en-US" sz="1600"/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02038" y="21018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Lines</a:t>
            </a:r>
            <a:endParaRPr lang="en-US" altLang="en-US" sz="1600"/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552950" y="22240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Shadows</a:t>
            </a:r>
            <a:endParaRPr lang="en-US" altLang="en-US" sz="160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832475" y="21018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Title</a:t>
            </a:r>
            <a:br>
              <a:rPr lang="en-GB" altLang="en-US" sz="1600"/>
            </a:br>
            <a:r>
              <a:rPr lang="en-GB" altLang="en-US" sz="1600"/>
              <a:t>Text</a:t>
            </a:r>
            <a:endParaRPr lang="en-US" altLang="en-US" sz="160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662238" y="38385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Fills</a:t>
            </a:r>
            <a:endParaRPr lang="en-US" altLang="en-US" sz="160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608388" y="38385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</a:t>
            </a:r>
            <a:endParaRPr lang="en-US" altLang="en-US" sz="1600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543425" y="37163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624513" y="37147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/>
              <a:t>Hyperlink</a:t>
            </a:r>
            <a:endParaRPr lang="en-US" alt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405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3F716E"/>
      </a:accent1>
      <a:accent2>
        <a:srgbClr val="6BA7F8"/>
      </a:accent2>
      <a:accent3>
        <a:srgbClr val="C3DBFC"/>
      </a:accent3>
      <a:accent4>
        <a:srgbClr val="0A2793"/>
      </a:accent4>
      <a:accent5>
        <a:srgbClr val="C0E8FD"/>
      </a:accent5>
      <a:accent6>
        <a:srgbClr val="6097E1"/>
      </a:accent6>
      <a:hlink>
        <a:srgbClr val="0B6DEF"/>
      </a:hlink>
      <a:folHlink>
        <a:srgbClr val="237DF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76</Words>
  <Application>Microsoft Office PowerPoint</Application>
  <PresentationFormat>On-screen Show (4:3)</PresentationFormat>
  <Paragraphs>65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Microsoft Excel Chart</vt:lpstr>
      <vt:lpstr>PowerPoint Template</vt:lpstr>
      <vt:lpstr>Sample Chart</vt:lpstr>
      <vt:lpstr>Pie Chart</vt:lpstr>
      <vt:lpstr>Table</vt:lpstr>
      <vt:lpstr>Colour scheme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Nasrin</cp:lastModifiedBy>
  <cp:revision>15</cp:revision>
  <dcterms:created xsi:type="dcterms:W3CDTF">2011-07-11T11:56:50Z</dcterms:created>
  <dcterms:modified xsi:type="dcterms:W3CDTF">2015-12-16T15:06:07Z</dcterms:modified>
</cp:coreProperties>
</file>