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3" r:id="rId2"/>
    <p:sldId id="265" r:id="rId3"/>
    <p:sldId id="259" r:id="rId4"/>
    <p:sldId id="264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0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0C210CE1-434B-45A5-AFA3-CD44536C42B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B53F321-6F17-4CBE-BFFB-8F86613D24C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5556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579A236-CCE6-4783-907C-75AC702C03AC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A48A974-7A78-43EA-A09B-F428DFA3FC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3674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3E4097B-511C-4480-8C29-AE370DC6B955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78916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0" y="1123950"/>
            <a:ext cx="9144000" cy="1368425"/>
          </a:xfrm>
          <a:prstGeom prst="rect">
            <a:avLst/>
          </a:prstGeom>
          <a:gradFill>
            <a:gsLst>
              <a:gs pos="0">
                <a:schemeClr val="accent1">
                  <a:alpha val="60000"/>
                </a:schemeClr>
              </a:gs>
              <a:gs pos="64000">
                <a:schemeClr val="accent1"/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1179732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902243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5CAA7-4AEC-4ED0-BF5A-3500568CFA53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9DE0DD-1DF9-4F3B-8C76-EC46A7F8A77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0889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9FA14-DC8A-4277-979A-1B4548EC67D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B3825-7891-435A-8A71-5DD4182DA61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9253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F0F3D-FD3F-4649-BEE5-DF0DC46A2F12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681A2-B67A-4DCA-B19F-1674E90F0FA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60727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71073-D6C4-4122-BA1F-2D8BFA5512D3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4B31E-6741-4026-BF69-DF60B0F1DA1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6182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8F33A-5D71-4D40-8540-9CDB627C0AFB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1BADE-839D-404D-BF90-A680754543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778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93AE6-00A9-4587-8DBF-C07C4F47174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9F66D-DCB4-44B6-AF85-434FC8DBAAD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82787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E0ECB-203B-450E-BEFA-25EB461CAED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945F4-18FF-49A2-95A9-F851D4A4E00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9505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847AA-646B-445A-B5BE-D95201EE0857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45258-1CA0-4380-87A5-AE989186041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5513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8881C-6C16-408C-AAE0-E1442C5814D8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C3578-C89C-4CA2-BB87-411253132A7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99487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5074F-9C5B-4478-8F9D-895897C3E6DA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32C13-3F93-4DBE-B16A-B6818E58C6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6123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8723F-19FB-48A3-9AB9-0A838FBEAE4E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A11A1-4EE4-4ED1-A3F7-1E4E8A9AB6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7435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D61879-366E-44C9-9A0F-97FAC1241D1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978BC18-C08A-4260-87BD-F523D38A38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5" y="0"/>
            <a:ext cx="2581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712788" y="1179513"/>
            <a:ext cx="7772400" cy="722312"/>
          </a:xfrm>
        </p:spPr>
        <p:txBody>
          <a:bodyPr/>
          <a:lstStyle/>
          <a:p>
            <a:r>
              <a:rPr lang="en-GB" altLang="en-US" smtClean="0"/>
              <a:t>Telephone Template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1358900" y="1901825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162880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322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8195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r:id="rId4" imgW="7340220" imgH="3944454" progId="Excel.Chart.8">
                  <p:embed/>
                </p:oleObj>
              </mc:Choice>
              <mc:Fallback>
                <p:oleObj r:id="rId4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778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35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888588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143</Words>
  <Application>Microsoft Office PowerPoint</Application>
  <PresentationFormat>On-screen Show (4:3)</PresentationFormat>
  <Paragraphs>30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Telephone Template</vt:lpstr>
      <vt:lpstr>Diagram</vt:lpstr>
      <vt:lpstr>Sample Chart</vt:lpstr>
      <vt:lpstr>Pie Chart</vt:lpstr>
      <vt:lpstr>Colour scheme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Telephone PowerPoint Presentation</dc:title>
  <dc:creator>jontypearce</dc:creator>
  <cp:lastModifiedBy>Nasrin</cp:lastModifiedBy>
  <cp:revision>11</cp:revision>
  <dcterms:created xsi:type="dcterms:W3CDTF">2011-07-11T11:56:50Z</dcterms:created>
  <dcterms:modified xsi:type="dcterms:W3CDTF">2015-12-16T15:00:57Z</dcterms:modified>
</cp:coreProperties>
</file>